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Montserrat"/>
      <p:regular r:id="rId21"/>
      <p:bold r:id="rId22"/>
      <p:italic r:id="rId23"/>
      <p:boldItalic r:id="rId24"/>
    </p:embeddedFont>
    <p:embeddedFont>
      <p:font typeface="Alata"/>
      <p:regular r:id="rId25"/>
    </p:embeddedFont>
    <p:embeddedFont>
      <p:font typeface="Roboto Condense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gaFPEe216aUQQmRObbJgIjnQVL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20" Type="http://schemas.openxmlformats.org/officeDocument/2006/relationships/slide" Target="slides/slide16.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26" Type="http://schemas.openxmlformats.org/officeDocument/2006/relationships/font" Target="fonts/RobotoCondensed-regular.fntdata"/><Relationship Id="rId25" Type="http://schemas.openxmlformats.org/officeDocument/2006/relationships/font" Target="fonts/Alata-regular.fntdata"/><Relationship Id="rId28" Type="http://schemas.openxmlformats.org/officeDocument/2006/relationships/font" Target="fonts/RobotoCondensed-italic.fntdata"/><Relationship Id="rId27" Type="http://schemas.openxmlformats.org/officeDocument/2006/relationships/font" Target="fonts/RobotoCondensed-bold.fntdata"/><Relationship Id="rId29" Type="http://schemas.openxmlformats.org/officeDocument/2006/relationships/font" Target="fonts/RobotoCondensed-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4ea07615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24ea07615f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Upto 7 slides, 5 min presentation and 1 min Q&amp;A</a:t>
            </a:r>
            <a:endParaRPr/>
          </a:p>
          <a:p>
            <a:pPr indent="0" lvl="0" marL="0" rtl="0" algn="l">
              <a:lnSpc>
                <a:spcPct val="100000"/>
              </a:lnSpc>
              <a:spcBef>
                <a:spcPts val="0"/>
              </a:spcBef>
              <a:spcAft>
                <a:spcPts val="0"/>
              </a:spcAft>
              <a:buSzPts val="1100"/>
              <a:buNone/>
            </a:pPr>
            <a:r>
              <a:rPr lang="en"/>
              <a:t>Methods and approach 1p, Specification 3p (dataset, model architecture, evaluation methods each)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26bd90e57f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26bd90e57f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레포트에 있는 Loss 식 붙여넣기</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26db69463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26db69463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캡처정리</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26db694632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26db694632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레포트에 있는 Loss 식 붙여넣기</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26ef2b8de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26ef2b8de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레포트에 있는 Loss 식 붙여넣기</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26db694632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26db694632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레포트에 있는 Loss 식 붙여넣기</a:t>
            </a:r>
            <a:endParaRPr/>
          </a:p>
          <a:p>
            <a:pPr indent="0" lvl="0" marL="0" rtl="0" algn="l">
              <a:spcBef>
                <a:spcPts val="0"/>
              </a:spcBef>
              <a:spcAft>
                <a:spcPts val="0"/>
              </a:spcAft>
              <a:buClr>
                <a:schemeClr val="dk1"/>
              </a:buClr>
              <a:buSzPts val="1100"/>
              <a:buFont typeface="Arial"/>
              <a:buNone/>
            </a:pPr>
            <a:r>
              <a:rPr lang="en" sz="1200">
                <a:solidFill>
                  <a:srgbClr val="666666"/>
                </a:solidFill>
                <a:latin typeface="Montserrat"/>
                <a:ea typeface="Montserrat"/>
                <a:cs typeface="Montserrat"/>
                <a:sym typeface="Montserrat"/>
              </a:rPr>
              <a:t>3가지 평가지표의 스코어 추가</a:t>
            </a:r>
            <a:endParaRPr sz="1200">
              <a:solidFill>
                <a:srgbClr val="666666"/>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26bd90e57f_1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226bd90e57f_1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26dddcf6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g226dddcf67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26bd90e5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226bd90e57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26bd90e5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226bd90e57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레포트의 fig4 화질 수정해서 넣기</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Automated radiology report generation can potentially improve radiology reporting and alleviate the workload of radiologists. Research on a model that prepares a radiation report by training chest X-ray images is in progress, such as using  weakly supervised contrastive loss for medical report generation (Yan et al., 2021 \hyperlink{[1]}{[1]}) or adapting CLIP-based models to the the chest x-ray classification and generating images from text (Wiehe et al., 2022 \hyperlink{[2]}{[2]}). However, report generated from previous models still not guarantee good predictions for rare pathology and not very readable for general public. In this project, we focus on developing our own model using nontrivial methods and improve a prior method in order for automated report generation deployment to advance patient care. In addition, we're proposing an idea as future work for text simplification on generated report to re-generate simple and easy-to-understand contents for laypeople.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26d77c238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26d77c238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In Endo et al., 2021 \hyperlink{[6]}{[6]}, the baseline approach of a contrastive language image model (CLIP) trained on radiology report-image pairs showed good performance across overall evaluations. However, it is only applied to retrieval-based generation method.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26d77c238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226d77c238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26bd90e57f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26bd90e57f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모델 그림 수정</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26bd90e57f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26bd90e57f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그</a:t>
            </a:r>
            <a:r>
              <a:rPr lang="en"/>
              <a:t>림 레퍼런스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26db69463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26db69463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picture, add comment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26bd90e57f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26bd90e57f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4"/>
          <p:cNvSpPr txBox="1"/>
          <p:nvPr>
            <p:ph type="ctrTitle"/>
          </p:nvPr>
        </p:nvSpPr>
        <p:spPr>
          <a:xfrm>
            <a:off x="714300" y="951300"/>
            <a:ext cx="4328700" cy="239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4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4"/>
          <p:cNvSpPr txBox="1"/>
          <p:nvPr>
            <p:ph idx="1" type="subTitle"/>
          </p:nvPr>
        </p:nvSpPr>
        <p:spPr>
          <a:xfrm>
            <a:off x="714300" y="3623525"/>
            <a:ext cx="2680800" cy="72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3"/>
          <p:cNvSpPr txBox="1"/>
          <p:nvPr>
            <p:ph type="title"/>
          </p:nvPr>
        </p:nvSpPr>
        <p:spPr>
          <a:xfrm>
            <a:off x="4139225" y="3145613"/>
            <a:ext cx="4290900" cy="1173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3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5">
    <p:spTree>
      <p:nvGrpSpPr>
        <p:cNvPr id="93" name="Shape 93"/>
        <p:cNvGrpSpPr/>
        <p:nvPr/>
      </p:nvGrpSpPr>
      <p:grpSpPr>
        <a:xfrm>
          <a:off x="0" y="0"/>
          <a:ext cx="0" cy="0"/>
          <a:chOff x="0" y="0"/>
          <a:chExt cx="0" cy="0"/>
        </a:xfrm>
      </p:grpSpPr>
      <p:sp>
        <p:nvSpPr>
          <p:cNvPr id="94" name="Google Shape;94;p104"/>
          <p:cNvSpPr txBox="1"/>
          <p:nvPr>
            <p:ph type="title"/>
          </p:nvPr>
        </p:nvSpPr>
        <p:spPr>
          <a:xfrm>
            <a:off x="817200" y="2706510"/>
            <a:ext cx="2396100" cy="192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3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10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97" name="Google Shape;97;p105"/>
          <p:cNvGrpSpPr/>
          <p:nvPr/>
        </p:nvGrpSpPr>
        <p:grpSpPr>
          <a:xfrm>
            <a:off x="-25" y="0"/>
            <a:ext cx="9144020" cy="342900"/>
            <a:chOff x="-25" y="0"/>
            <a:chExt cx="9144020" cy="342900"/>
          </a:xfrm>
        </p:grpSpPr>
        <p:sp>
          <p:nvSpPr>
            <p:cNvPr id="98" name="Google Shape;98;p10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 name="Google Shape;99;p105"/>
            <p:cNvGrpSpPr/>
            <p:nvPr/>
          </p:nvGrpSpPr>
          <p:grpSpPr>
            <a:xfrm>
              <a:off x="215975" y="111150"/>
              <a:ext cx="642950" cy="120600"/>
              <a:chOff x="215975" y="152625"/>
              <a:chExt cx="642950" cy="120600"/>
            </a:xfrm>
          </p:grpSpPr>
          <p:sp>
            <p:nvSpPr>
              <p:cNvPr id="100" name="Google Shape;100;p105"/>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5"/>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05"/>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106"/>
          <p:cNvSpPr txBox="1"/>
          <p:nvPr>
            <p:ph idx="1" type="subTitle"/>
          </p:nvPr>
        </p:nvSpPr>
        <p:spPr>
          <a:xfrm>
            <a:off x="714300" y="1806875"/>
            <a:ext cx="3789000" cy="269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AutoNum type="arabicPeriod"/>
              <a:defRPr sz="1400"/>
            </a:lvl1pPr>
            <a:lvl2pPr lvl="1" algn="l">
              <a:lnSpc>
                <a:spcPct val="100000"/>
              </a:lnSpc>
              <a:spcBef>
                <a:spcPts val="0"/>
              </a:spcBef>
              <a:spcAft>
                <a:spcPts val="0"/>
              </a:spcAft>
              <a:buSzPts val="1300"/>
              <a:buAutoNum type="alphaLcPeriod"/>
              <a:defRPr/>
            </a:lvl2pPr>
            <a:lvl3pPr lvl="2" algn="l">
              <a:lnSpc>
                <a:spcPct val="100000"/>
              </a:lnSpc>
              <a:spcBef>
                <a:spcPts val="0"/>
              </a:spcBef>
              <a:spcAft>
                <a:spcPts val="0"/>
              </a:spcAft>
              <a:buSzPts val="1300"/>
              <a:buAutoNum type="romanLcPeriod"/>
              <a:defRPr/>
            </a:lvl3pPr>
            <a:lvl4pPr lvl="3" algn="l">
              <a:lnSpc>
                <a:spcPct val="100000"/>
              </a:lnSpc>
              <a:spcBef>
                <a:spcPts val="0"/>
              </a:spcBef>
              <a:spcAft>
                <a:spcPts val="0"/>
              </a:spcAft>
              <a:buSzPts val="1300"/>
              <a:buAutoNum type="arabicPeriod"/>
              <a:defRPr/>
            </a:lvl4pPr>
            <a:lvl5pPr lvl="4" algn="l">
              <a:lnSpc>
                <a:spcPct val="100000"/>
              </a:lnSpc>
              <a:spcBef>
                <a:spcPts val="0"/>
              </a:spcBef>
              <a:spcAft>
                <a:spcPts val="0"/>
              </a:spcAft>
              <a:buSzPts val="1300"/>
              <a:buAutoNum type="alphaLcPeriod"/>
              <a:defRPr/>
            </a:lvl5pPr>
            <a:lvl6pPr lvl="5" algn="l">
              <a:lnSpc>
                <a:spcPct val="100000"/>
              </a:lnSpc>
              <a:spcBef>
                <a:spcPts val="0"/>
              </a:spcBef>
              <a:spcAft>
                <a:spcPts val="0"/>
              </a:spcAft>
              <a:buSzPts val="1300"/>
              <a:buAutoNum type="romanLcPeriod"/>
              <a:defRPr/>
            </a:lvl6pPr>
            <a:lvl7pPr lvl="6" algn="l">
              <a:lnSpc>
                <a:spcPct val="100000"/>
              </a:lnSpc>
              <a:spcBef>
                <a:spcPts val="0"/>
              </a:spcBef>
              <a:spcAft>
                <a:spcPts val="0"/>
              </a:spcAft>
              <a:buSzPts val="1300"/>
              <a:buAutoNum type="arabicPeriod"/>
              <a:defRPr/>
            </a:lvl7pPr>
            <a:lvl8pPr lvl="7" algn="l">
              <a:lnSpc>
                <a:spcPct val="100000"/>
              </a:lnSpc>
              <a:spcBef>
                <a:spcPts val="0"/>
              </a:spcBef>
              <a:spcAft>
                <a:spcPts val="0"/>
              </a:spcAft>
              <a:buSzPts val="1300"/>
              <a:buAutoNum type="alphaLcPeriod"/>
              <a:defRPr/>
            </a:lvl8pPr>
            <a:lvl9pPr lvl="8" algn="l">
              <a:lnSpc>
                <a:spcPct val="100000"/>
              </a:lnSpc>
              <a:spcBef>
                <a:spcPts val="0"/>
              </a:spcBef>
              <a:spcAft>
                <a:spcPts val="0"/>
              </a:spcAft>
              <a:buSzPts val="1300"/>
              <a:buAutoNum type="romanLcPeriod"/>
              <a:defRPr/>
            </a:lvl9pPr>
          </a:lstStyle>
          <a:p/>
        </p:txBody>
      </p:sp>
      <p:sp>
        <p:nvSpPr>
          <p:cNvPr id="105" name="Google Shape;105;p106"/>
          <p:cNvSpPr txBox="1"/>
          <p:nvPr>
            <p:ph type="title"/>
          </p:nvPr>
        </p:nvSpPr>
        <p:spPr>
          <a:xfrm>
            <a:off x="714300" y="1068850"/>
            <a:ext cx="30021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4">
    <p:spTree>
      <p:nvGrpSpPr>
        <p:cNvPr id="106" name="Shape 106"/>
        <p:cNvGrpSpPr/>
        <p:nvPr/>
      </p:nvGrpSpPr>
      <p:grpSpPr>
        <a:xfrm>
          <a:off x="0" y="0"/>
          <a:ext cx="0" cy="0"/>
          <a:chOff x="0" y="0"/>
          <a:chExt cx="0" cy="0"/>
        </a:xfrm>
      </p:grpSpPr>
      <p:sp>
        <p:nvSpPr>
          <p:cNvPr id="107" name="Google Shape;107;p107"/>
          <p:cNvSpPr txBox="1"/>
          <p:nvPr>
            <p:ph type="title"/>
          </p:nvPr>
        </p:nvSpPr>
        <p:spPr>
          <a:xfrm>
            <a:off x="4382596" y="1140194"/>
            <a:ext cx="3422400" cy="84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8" name="Google Shape;108;p107"/>
          <p:cNvSpPr txBox="1"/>
          <p:nvPr>
            <p:ph idx="1" type="subTitle"/>
          </p:nvPr>
        </p:nvSpPr>
        <p:spPr>
          <a:xfrm>
            <a:off x="4382596" y="2109944"/>
            <a:ext cx="3422400" cy="200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108"/>
          <p:cNvSpPr txBox="1"/>
          <p:nvPr>
            <p:ph type="title"/>
          </p:nvPr>
        </p:nvSpPr>
        <p:spPr>
          <a:xfrm>
            <a:off x="5059982" y="2360375"/>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 name="Google Shape;111;p108"/>
          <p:cNvSpPr txBox="1"/>
          <p:nvPr>
            <p:ph idx="1" type="subTitle"/>
          </p:nvPr>
        </p:nvSpPr>
        <p:spPr>
          <a:xfrm>
            <a:off x="1518675" y="3010950"/>
            <a:ext cx="25635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12" name="Google Shape;112;p108"/>
          <p:cNvSpPr txBox="1"/>
          <p:nvPr>
            <p:ph idx="2" type="subTitle"/>
          </p:nvPr>
        </p:nvSpPr>
        <p:spPr>
          <a:xfrm>
            <a:off x="5059976" y="3010950"/>
            <a:ext cx="25635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13" name="Google Shape;113;p108"/>
          <p:cNvSpPr txBox="1"/>
          <p:nvPr>
            <p:ph idx="3" type="title"/>
          </p:nvPr>
        </p:nvSpPr>
        <p:spPr>
          <a:xfrm>
            <a:off x="1518675" y="2360375"/>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114" name="Shape 114"/>
        <p:cNvGrpSpPr/>
        <p:nvPr/>
      </p:nvGrpSpPr>
      <p:grpSpPr>
        <a:xfrm>
          <a:off x="0" y="0"/>
          <a:ext cx="0" cy="0"/>
          <a:chOff x="0" y="0"/>
          <a:chExt cx="0" cy="0"/>
        </a:xfrm>
      </p:grpSpPr>
      <p:grpSp>
        <p:nvGrpSpPr>
          <p:cNvPr id="115" name="Google Shape;115;p109"/>
          <p:cNvGrpSpPr/>
          <p:nvPr/>
        </p:nvGrpSpPr>
        <p:grpSpPr>
          <a:xfrm>
            <a:off x="-25" y="0"/>
            <a:ext cx="9144020" cy="342900"/>
            <a:chOff x="-25" y="0"/>
            <a:chExt cx="9144020" cy="342900"/>
          </a:xfrm>
        </p:grpSpPr>
        <p:sp>
          <p:nvSpPr>
            <p:cNvPr id="116" name="Google Shape;116;p10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109"/>
            <p:cNvGrpSpPr/>
            <p:nvPr/>
          </p:nvGrpSpPr>
          <p:grpSpPr>
            <a:xfrm>
              <a:off x="215975" y="111150"/>
              <a:ext cx="642950" cy="120600"/>
              <a:chOff x="215975" y="152625"/>
              <a:chExt cx="642950" cy="120600"/>
            </a:xfrm>
          </p:grpSpPr>
          <p:sp>
            <p:nvSpPr>
              <p:cNvPr id="118" name="Google Shape;118;p10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0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0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1" name="Google Shape;121;p109"/>
          <p:cNvGrpSpPr/>
          <p:nvPr/>
        </p:nvGrpSpPr>
        <p:grpSpPr>
          <a:xfrm>
            <a:off x="66650" y="204750"/>
            <a:ext cx="9077378" cy="4938900"/>
            <a:chOff x="104750" y="204750"/>
            <a:chExt cx="9077378" cy="4938900"/>
          </a:xfrm>
        </p:grpSpPr>
        <p:grpSp>
          <p:nvGrpSpPr>
            <p:cNvPr id="122" name="Google Shape;122;p109"/>
            <p:cNvGrpSpPr/>
            <p:nvPr/>
          </p:nvGrpSpPr>
          <p:grpSpPr>
            <a:xfrm>
              <a:off x="104750" y="206700"/>
              <a:ext cx="9077378" cy="342900"/>
              <a:chOff x="-25" y="0"/>
              <a:chExt cx="9182983" cy="342900"/>
            </a:xfrm>
          </p:grpSpPr>
          <p:sp>
            <p:nvSpPr>
              <p:cNvPr id="123" name="Google Shape;123;p10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 name="Google Shape;124;p109"/>
              <p:cNvGrpSpPr/>
              <p:nvPr/>
            </p:nvGrpSpPr>
            <p:grpSpPr>
              <a:xfrm>
                <a:off x="215975" y="111150"/>
                <a:ext cx="642950" cy="120600"/>
                <a:chOff x="215975" y="152625"/>
                <a:chExt cx="642950" cy="120600"/>
              </a:xfrm>
            </p:grpSpPr>
            <p:sp>
              <p:nvSpPr>
                <p:cNvPr id="125" name="Google Shape;125;p10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0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28" name="Google Shape;128;p109"/>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129" name="Google Shape;129;p109"/>
          <p:cNvSpPr txBox="1"/>
          <p:nvPr>
            <p:ph type="title"/>
          </p:nvPr>
        </p:nvSpPr>
        <p:spPr>
          <a:xfrm>
            <a:off x="2279759" y="352195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5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0" name="Google Shape;130;p109"/>
          <p:cNvSpPr txBox="1"/>
          <p:nvPr>
            <p:ph idx="1" type="subTitle"/>
          </p:nvPr>
        </p:nvSpPr>
        <p:spPr>
          <a:xfrm>
            <a:off x="5352750" y="1858275"/>
            <a:ext cx="2563500" cy="88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31" name="Google Shape;131;p109"/>
          <p:cNvSpPr txBox="1"/>
          <p:nvPr>
            <p:ph idx="2" type="subTitle"/>
          </p:nvPr>
        </p:nvSpPr>
        <p:spPr>
          <a:xfrm>
            <a:off x="5352750" y="3284950"/>
            <a:ext cx="2563500" cy="9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32" name="Google Shape;132;p109"/>
          <p:cNvSpPr txBox="1"/>
          <p:nvPr>
            <p:ph idx="3" type="title"/>
          </p:nvPr>
        </p:nvSpPr>
        <p:spPr>
          <a:xfrm>
            <a:off x="2279752" y="206510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5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3" name="Google Shape;133;p109"/>
          <p:cNvSpPr txBox="1"/>
          <p:nvPr>
            <p:ph idx="4"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
    <p:spTree>
      <p:nvGrpSpPr>
        <p:cNvPr id="134" name="Shape 134"/>
        <p:cNvGrpSpPr/>
        <p:nvPr/>
      </p:nvGrpSpPr>
      <p:grpSpPr>
        <a:xfrm>
          <a:off x="0" y="0"/>
          <a:ext cx="0" cy="0"/>
          <a:chOff x="0" y="0"/>
          <a:chExt cx="0" cy="0"/>
        </a:xfrm>
      </p:grpSpPr>
      <p:grpSp>
        <p:nvGrpSpPr>
          <p:cNvPr id="135" name="Google Shape;135;p110"/>
          <p:cNvGrpSpPr/>
          <p:nvPr/>
        </p:nvGrpSpPr>
        <p:grpSpPr>
          <a:xfrm>
            <a:off x="-25" y="0"/>
            <a:ext cx="9144020" cy="342900"/>
            <a:chOff x="-25" y="0"/>
            <a:chExt cx="9144020" cy="342900"/>
          </a:xfrm>
        </p:grpSpPr>
        <p:sp>
          <p:nvSpPr>
            <p:cNvPr id="136" name="Google Shape;136;p11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110"/>
            <p:cNvGrpSpPr/>
            <p:nvPr/>
          </p:nvGrpSpPr>
          <p:grpSpPr>
            <a:xfrm>
              <a:off x="215975" y="111150"/>
              <a:ext cx="642950" cy="120600"/>
              <a:chOff x="215975" y="152625"/>
              <a:chExt cx="642950" cy="120600"/>
            </a:xfrm>
          </p:grpSpPr>
          <p:sp>
            <p:nvSpPr>
              <p:cNvPr id="138" name="Google Shape;138;p11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1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1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1" name="Google Shape;141;p110"/>
          <p:cNvGrpSpPr/>
          <p:nvPr/>
        </p:nvGrpSpPr>
        <p:grpSpPr>
          <a:xfrm>
            <a:off x="66650" y="204750"/>
            <a:ext cx="9077378" cy="4938900"/>
            <a:chOff x="104750" y="204750"/>
            <a:chExt cx="9077378" cy="4938900"/>
          </a:xfrm>
        </p:grpSpPr>
        <p:grpSp>
          <p:nvGrpSpPr>
            <p:cNvPr id="142" name="Google Shape;142;p110"/>
            <p:cNvGrpSpPr/>
            <p:nvPr/>
          </p:nvGrpSpPr>
          <p:grpSpPr>
            <a:xfrm>
              <a:off x="104750" y="206700"/>
              <a:ext cx="9077378" cy="342900"/>
              <a:chOff x="-25" y="0"/>
              <a:chExt cx="9182983" cy="342900"/>
            </a:xfrm>
          </p:grpSpPr>
          <p:sp>
            <p:nvSpPr>
              <p:cNvPr id="143" name="Google Shape;143;p11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110"/>
              <p:cNvGrpSpPr/>
              <p:nvPr/>
            </p:nvGrpSpPr>
            <p:grpSpPr>
              <a:xfrm>
                <a:off x="215975" y="111150"/>
                <a:ext cx="642950" cy="120600"/>
                <a:chOff x="215975" y="152625"/>
                <a:chExt cx="642950" cy="120600"/>
              </a:xfrm>
            </p:grpSpPr>
            <p:sp>
              <p:nvSpPr>
                <p:cNvPr id="145" name="Google Shape;145;p11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1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1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48" name="Google Shape;148;p110"/>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149" name="Google Shape;149;p110"/>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150" name="Shape 150"/>
        <p:cNvGrpSpPr/>
        <p:nvPr/>
      </p:nvGrpSpPr>
      <p:grpSpPr>
        <a:xfrm>
          <a:off x="0" y="0"/>
          <a:ext cx="0" cy="0"/>
          <a:chOff x="0" y="0"/>
          <a:chExt cx="0" cy="0"/>
        </a:xfrm>
      </p:grpSpPr>
      <p:sp>
        <p:nvSpPr>
          <p:cNvPr id="151" name="Google Shape;151;p11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2" name="Google Shape;152;p111"/>
          <p:cNvSpPr txBox="1"/>
          <p:nvPr>
            <p:ph idx="2" type="title"/>
          </p:nvPr>
        </p:nvSpPr>
        <p:spPr>
          <a:xfrm>
            <a:off x="714300" y="30608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3" name="Google Shape;153;p111"/>
          <p:cNvSpPr txBox="1"/>
          <p:nvPr>
            <p:ph idx="1" type="subTitle"/>
          </p:nvPr>
        </p:nvSpPr>
        <p:spPr>
          <a:xfrm>
            <a:off x="714300" y="3457575"/>
            <a:ext cx="22767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54" name="Google Shape;154;p111"/>
          <p:cNvSpPr txBox="1"/>
          <p:nvPr>
            <p:ph idx="3" type="title"/>
          </p:nvPr>
        </p:nvSpPr>
        <p:spPr>
          <a:xfrm>
            <a:off x="3433650" y="30608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5" name="Google Shape;155;p111"/>
          <p:cNvSpPr txBox="1"/>
          <p:nvPr>
            <p:ph idx="4" type="subTitle"/>
          </p:nvPr>
        </p:nvSpPr>
        <p:spPr>
          <a:xfrm>
            <a:off x="3433650" y="3457575"/>
            <a:ext cx="22767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56" name="Google Shape;156;p111"/>
          <p:cNvSpPr txBox="1"/>
          <p:nvPr>
            <p:ph idx="5" type="title"/>
          </p:nvPr>
        </p:nvSpPr>
        <p:spPr>
          <a:xfrm>
            <a:off x="6153000" y="30608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7" name="Google Shape;157;p111"/>
          <p:cNvSpPr txBox="1"/>
          <p:nvPr>
            <p:ph idx="6" type="subTitle"/>
          </p:nvPr>
        </p:nvSpPr>
        <p:spPr>
          <a:xfrm>
            <a:off x="6153000" y="3457575"/>
            <a:ext cx="22767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58" name="Shape 158"/>
        <p:cNvGrpSpPr/>
        <p:nvPr/>
      </p:nvGrpSpPr>
      <p:grpSpPr>
        <a:xfrm>
          <a:off x="0" y="0"/>
          <a:ext cx="0" cy="0"/>
          <a:chOff x="0" y="0"/>
          <a:chExt cx="0" cy="0"/>
        </a:xfrm>
      </p:grpSpPr>
      <p:sp>
        <p:nvSpPr>
          <p:cNvPr id="159" name="Google Shape;159;p112"/>
          <p:cNvSpPr txBox="1"/>
          <p:nvPr>
            <p:ph type="title"/>
          </p:nvPr>
        </p:nvSpPr>
        <p:spPr>
          <a:xfrm>
            <a:off x="1398400" y="1481175"/>
            <a:ext cx="68076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112"/>
          <p:cNvSpPr txBox="1"/>
          <p:nvPr>
            <p:ph idx="2" type="title"/>
          </p:nvPr>
        </p:nvSpPr>
        <p:spPr>
          <a:xfrm>
            <a:off x="1398392" y="3060850"/>
            <a:ext cx="19023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1" name="Google Shape;161;p112"/>
          <p:cNvSpPr txBox="1"/>
          <p:nvPr>
            <p:ph idx="1" type="subTitle"/>
          </p:nvPr>
        </p:nvSpPr>
        <p:spPr>
          <a:xfrm>
            <a:off x="1398400" y="3457575"/>
            <a:ext cx="1902300" cy="9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2" name="Google Shape;162;p112"/>
          <p:cNvSpPr txBox="1"/>
          <p:nvPr>
            <p:ph idx="3" type="title"/>
          </p:nvPr>
        </p:nvSpPr>
        <p:spPr>
          <a:xfrm>
            <a:off x="3812892" y="3060850"/>
            <a:ext cx="19023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3" name="Google Shape;163;p112"/>
          <p:cNvSpPr txBox="1"/>
          <p:nvPr>
            <p:ph idx="4" type="subTitle"/>
          </p:nvPr>
        </p:nvSpPr>
        <p:spPr>
          <a:xfrm>
            <a:off x="3812900" y="3457575"/>
            <a:ext cx="1902300" cy="9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4" name="Google Shape;164;p112"/>
          <p:cNvSpPr txBox="1"/>
          <p:nvPr>
            <p:ph idx="5" type="title"/>
          </p:nvPr>
        </p:nvSpPr>
        <p:spPr>
          <a:xfrm>
            <a:off x="6227442" y="3060850"/>
            <a:ext cx="19023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5" name="Google Shape;165;p112"/>
          <p:cNvSpPr txBox="1"/>
          <p:nvPr>
            <p:ph idx="6" type="subTitle"/>
          </p:nvPr>
        </p:nvSpPr>
        <p:spPr>
          <a:xfrm>
            <a:off x="6227450" y="3457575"/>
            <a:ext cx="1902300" cy="9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grpSp>
        <p:nvGrpSpPr>
          <p:cNvPr id="13" name="Google Shape;13;p95"/>
          <p:cNvGrpSpPr/>
          <p:nvPr/>
        </p:nvGrpSpPr>
        <p:grpSpPr>
          <a:xfrm>
            <a:off x="-25" y="0"/>
            <a:ext cx="9144020" cy="342900"/>
            <a:chOff x="-25" y="0"/>
            <a:chExt cx="9144020" cy="342900"/>
          </a:xfrm>
        </p:grpSpPr>
        <p:sp>
          <p:nvSpPr>
            <p:cNvPr id="14" name="Google Shape;14;p9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 name="Google Shape;15;p95"/>
            <p:cNvGrpSpPr/>
            <p:nvPr/>
          </p:nvGrpSpPr>
          <p:grpSpPr>
            <a:xfrm>
              <a:off x="215975" y="111150"/>
              <a:ext cx="642950" cy="120600"/>
              <a:chOff x="215975" y="152625"/>
              <a:chExt cx="642950" cy="120600"/>
            </a:xfrm>
          </p:grpSpPr>
          <p:sp>
            <p:nvSpPr>
              <p:cNvPr id="16" name="Google Shape;16;p95"/>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95"/>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95"/>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 name="Google Shape;19;p95"/>
          <p:cNvSpPr txBox="1"/>
          <p:nvPr>
            <p:ph idx="1" type="subTitle"/>
          </p:nvPr>
        </p:nvSpPr>
        <p:spPr>
          <a:xfrm>
            <a:off x="714300" y="1206800"/>
            <a:ext cx="7715400" cy="339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200"/>
              <a:buFont typeface="Anaheim"/>
              <a:buAutoNum type="arabicPeriod"/>
              <a:defRPr sz="1200"/>
            </a:lvl1pPr>
            <a:lvl2pPr lvl="1" algn="l">
              <a:lnSpc>
                <a:spcPct val="100000"/>
              </a:lnSpc>
              <a:spcBef>
                <a:spcPts val="0"/>
              </a:spcBef>
              <a:spcAft>
                <a:spcPts val="0"/>
              </a:spcAft>
              <a:buClr>
                <a:srgbClr val="434343"/>
              </a:buClr>
              <a:buSzPts val="1200"/>
              <a:buFont typeface="Roboto Condensed Light"/>
              <a:buAutoNum type="alphaLcPeriod"/>
              <a:defRPr sz="1200"/>
            </a:lvl2pPr>
            <a:lvl3pPr lvl="2" algn="l">
              <a:lnSpc>
                <a:spcPct val="100000"/>
              </a:lnSpc>
              <a:spcBef>
                <a:spcPts val="0"/>
              </a:spcBef>
              <a:spcAft>
                <a:spcPts val="0"/>
              </a:spcAft>
              <a:buClr>
                <a:srgbClr val="434343"/>
              </a:buClr>
              <a:buSzPts val="1200"/>
              <a:buFont typeface="Roboto Condensed Light"/>
              <a:buAutoNum type="romanLcPeriod"/>
              <a:defRPr sz="1200"/>
            </a:lvl3pPr>
            <a:lvl4pPr lvl="3" algn="l">
              <a:lnSpc>
                <a:spcPct val="100000"/>
              </a:lnSpc>
              <a:spcBef>
                <a:spcPts val="0"/>
              </a:spcBef>
              <a:spcAft>
                <a:spcPts val="0"/>
              </a:spcAft>
              <a:buClr>
                <a:srgbClr val="434343"/>
              </a:buClr>
              <a:buSzPts val="1200"/>
              <a:buFont typeface="Roboto Condensed Light"/>
              <a:buAutoNum type="arabicPeriod"/>
              <a:defRPr sz="1200"/>
            </a:lvl4pPr>
            <a:lvl5pPr lvl="4" algn="l">
              <a:lnSpc>
                <a:spcPct val="100000"/>
              </a:lnSpc>
              <a:spcBef>
                <a:spcPts val="0"/>
              </a:spcBef>
              <a:spcAft>
                <a:spcPts val="0"/>
              </a:spcAft>
              <a:buClr>
                <a:srgbClr val="434343"/>
              </a:buClr>
              <a:buSzPts val="1200"/>
              <a:buFont typeface="Roboto Condensed Light"/>
              <a:buAutoNum type="alphaLcPeriod"/>
              <a:defRPr sz="1200"/>
            </a:lvl5pPr>
            <a:lvl6pPr lvl="5" algn="l">
              <a:lnSpc>
                <a:spcPct val="100000"/>
              </a:lnSpc>
              <a:spcBef>
                <a:spcPts val="0"/>
              </a:spcBef>
              <a:spcAft>
                <a:spcPts val="0"/>
              </a:spcAft>
              <a:buClr>
                <a:srgbClr val="434343"/>
              </a:buClr>
              <a:buSzPts val="1200"/>
              <a:buFont typeface="Roboto Condensed Light"/>
              <a:buAutoNum type="romanLcPeriod"/>
              <a:defRPr sz="1200"/>
            </a:lvl6pPr>
            <a:lvl7pPr lvl="6" algn="l">
              <a:lnSpc>
                <a:spcPct val="100000"/>
              </a:lnSpc>
              <a:spcBef>
                <a:spcPts val="0"/>
              </a:spcBef>
              <a:spcAft>
                <a:spcPts val="0"/>
              </a:spcAft>
              <a:buClr>
                <a:srgbClr val="434343"/>
              </a:buClr>
              <a:buSzPts val="1200"/>
              <a:buFont typeface="Roboto Condensed Light"/>
              <a:buAutoNum type="arabicPeriod"/>
              <a:defRPr sz="1200"/>
            </a:lvl7pPr>
            <a:lvl8pPr lvl="7" algn="l">
              <a:lnSpc>
                <a:spcPct val="100000"/>
              </a:lnSpc>
              <a:spcBef>
                <a:spcPts val="0"/>
              </a:spcBef>
              <a:spcAft>
                <a:spcPts val="0"/>
              </a:spcAft>
              <a:buClr>
                <a:srgbClr val="434343"/>
              </a:buClr>
              <a:buSzPts val="1200"/>
              <a:buFont typeface="Roboto Condensed Light"/>
              <a:buAutoNum type="alphaLcPeriod"/>
              <a:defRPr sz="1200"/>
            </a:lvl8pPr>
            <a:lvl9pPr lvl="8" algn="l">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0" name="Google Shape;20;p95"/>
          <p:cNvSpPr txBox="1"/>
          <p:nvPr>
            <p:ph type="title"/>
          </p:nvPr>
        </p:nvSpPr>
        <p:spPr>
          <a:xfrm>
            <a:off x="714300" y="54085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1" name="Google Shape;21;p95"/>
          <p:cNvGrpSpPr/>
          <p:nvPr/>
        </p:nvGrpSpPr>
        <p:grpSpPr>
          <a:xfrm>
            <a:off x="66650" y="204750"/>
            <a:ext cx="9077378" cy="4938900"/>
            <a:chOff x="104750" y="204750"/>
            <a:chExt cx="9077378" cy="4938900"/>
          </a:xfrm>
        </p:grpSpPr>
        <p:grpSp>
          <p:nvGrpSpPr>
            <p:cNvPr id="22" name="Google Shape;22;p95"/>
            <p:cNvGrpSpPr/>
            <p:nvPr/>
          </p:nvGrpSpPr>
          <p:grpSpPr>
            <a:xfrm>
              <a:off x="104750" y="206700"/>
              <a:ext cx="9077378" cy="342900"/>
              <a:chOff x="-25" y="0"/>
              <a:chExt cx="9182983" cy="342900"/>
            </a:xfrm>
          </p:grpSpPr>
          <p:sp>
            <p:nvSpPr>
              <p:cNvPr id="23" name="Google Shape;23;p95"/>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 name="Google Shape;24;p95"/>
              <p:cNvGrpSpPr/>
              <p:nvPr/>
            </p:nvGrpSpPr>
            <p:grpSpPr>
              <a:xfrm>
                <a:off x="215975" y="111150"/>
                <a:ext cx="642950" cy="120600"/>
                <a:chOff x="215975" y="152625"/>
                <a:chExt cx="642950" cy="120600"/>
              </a:xfrm>
            </p:grpSpPr>
            <p:sp>
              <p:nvSpPr>
                <p:cNvPr id="25" name="Google Shape;25;p9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9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9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8" name="Google Shape;28;p95"/>
            <p:cNvCxnSpPr/>
            <p:nvPr/>
          </p:nvCxnSpPr>
          <p:spPr>
            <a:xfrm>
              <a:off x="104775" y="204750"/>
              <a:ext cx="0" cy="4938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66" name="Shape 166"/>
        <p:cNvGrpSpPr/>
        <p:nvPr/>
      </p:nvGrpSpPr>
      <p:grpSpPr>
        <a:xfrm>
          <a:off x="0" y="0"/>
          <a:ext cx="0" cy="0"/>
          <a:chOff x="0" y="0"/>
          <a:chExt cx="0" cy="0"/>
        </a:xfrm>
      </p:grpSpPr>
      <p:sp>
        <p:nvSpPr>
          <p:cNvPr id="167" name="Google Shape;167;p113"/>
          <p:cNvSpPr txBox="1"/>
          <p:nvPr>
            <p:ph type="title"/>
          </p:nvPr>
        </p:nvSpPr>
        <p:spPr>
          <a:xfrm>
            <a:off x="4143300" y="1964600"/>
            <a:ext cx="3048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 name="Google Shape;168;p113"/>
          <p:cNvSpPr txBox="1"/>
          <p:nvPr>
            <p:ph idx="1" type="subTitle"/>
          </p:nvPr>
        </p:nvSpPr>
        <p:spPr>
          <a:xfrm>
            <a:off x="4143300" y="3063575"/>
            <a:ext cx="2521800" cy="58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9" name="Google Shape;169;p113"/>
          <p:cNvSpPr txBox="1"/>
          <p:nvPr>
            <p:ph idx="2" type="title"/>
          </p:nvPr>
        </p:nvSpPr>
        <p:spPr>
          <a:xfrm>
            <a:off x="2403475" y="1554500"/>
            <a:ext cx="1817400" cy="139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0"/>
              <a:buNone/>
              <a:defRPr sz="78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_1">
    <p:spTree>
      <p:nvGrpSpPr>
        <p:cNvPr id="170" name="Shape 170"/>
        <p:cNvGrpSpPr/>
        <p:nvPr/>
      </p:nvGrpSpPr>
      <p:grpSpPr>
        <a:xfrm>
          <a:off x="0" y="0"/>
          <a:ext cx="0" cy="0"/>
          <a:chOff x="0" y="0"/>
          <a:chExt cx="0" cy="0"/>
        </a:xfrm>
      </p:grpSpPr>
      <p:sp>
        <p:nvSpPr>
          <p:cNvPr id="171" name="Google Shape;171;p114"/>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114"/>
          <p:cNvSpPr txBox="1"/>
          <p:nvPr>
            <p:ph idx="2" type="title"/>
          </p:nvPr>
        </p:nvSpPr>
        <p:spPr>
          <a:xfrm>
            <a:off x="4457700" y="1326125"/>
            <a:ext cx="3229200" cy="584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3" name="Google Shape;173;p114"/>
          <p:cNvSpPr txBox="1"/>
          <p:nvPr>
            <p:ph idx="1" type="subTitle"/>
          </p:nvPr>
        </p:nvSpPr>
        <p:spPr>
          <a:xfrm>
            <a:off x="4239625" y="1787075"/>
            <a:ext cx="3447300" cy="41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74" name="Google Shape;174;p114"/>
          <p:cNvSpPr txBox="1"/>
          <p:nvPr>
            <p:ph idx="3" type="title"/>
          </p:nvPr>
        </p:nvSpPr>
        <p:spPr>
          <a:xfrm>
            <a:off x="4457700" y="2463350"/>
            <a:ext cx="3229200" cy="584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5" name="Google Shape;175;p114"/>
          <p:cNvSpPr txBox="1"/>
          <p:nvPr>
            <p:ph idx="4" type="subTitle"/>
          </p:nvPr>
        </p:nvSpPr>
        <p:spPr>
          <a:xfrm>
            <a:off x="4457700" y="2924300"/>
            <a:ext cx="3229200" cy="41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76" name="Google Shape;176;p114"/>
          <p:cNvSpPr txBox="1"/>
          <p:nvPr>
            <p:ph idx="5" type="title"/>
          </p:nvPr>
        </p:nvSpPr>
        <p:spPr>
          <a:xfrm>
            <a:off x="4457700" y="3600575"/>
            <a:ext cx="3229200" cy="584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7" name="Google Shape;177;p114"/>
          <p:cNvSpPr txBox="1"/>
          <p:nvPr>
            <p:ph idx="6" type="subTitle"/>
          </p:nvPr>
        </p:nvSpPr>
        <p:spPr>
          <a:xfrm>
            <a:off x="4457700" y="4061525"/>
            <a:ext cx="3229200" cy="41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3">
    <p:spTree>
      <p:nvGrpSpPr>
        <p:cNvPr id="178" name="Shape 178"/>
        <p:cNvGrpSpPr/>
        <p:nvPr/>
      </p:nvGrpSpPr>
      <p:grpSpPr>
        <a:xfrm>
          <a:off x="0" y="0"/>
          <a:ext cx="0" cy="0"/>
          <a:chOff x="0" y="0"/>
          <a:chExt cx="0" cy="0"/>
        </a:xfrm>
      </p:grpSpPr>
      <p:grpSp>
        <p:nvGrpSpPr>
          <p:cNvPr id="179" name="Google Shape;179;p115"/>
          <p:cNvGrpSpPr/>
          <p:nvPr/>
        </p:nvGrpSpPr>
        <p:grpSpPr>
          <a:xfrm>
            <a:off x="-25" y="0"/>
            <a:ext cx="9144020" cy="342900"/>
            <a:chOff x="-25" y="0"/>
            <a:chExt cx="9144020" cy="342900"/>
          </a:xfrm>
        </p:grpSpPr>
        <p:sp>
          <p:nvSpPr>
            <p:cNvPr id="180" name="Google Shape;180;p11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115"/>
            <p:cNvGrpSpPr/>
            <p:nvPr/>
          </p:nvGrpSpPr>
          <p:grpSpPr>
            <a:xfrm>
              <a:off x="215975" y="111150"/>
              <a:ext cx="642950" cy="120600"/>
              <a:chOff x="215975" y="152625"/>
              <a:chExt cx="642950" cy="120600"/>
            </a:xfrm>
          </p:grpSpPr>
          <p:sp>
            <p:nvSpPr>
              <p:cNvPr id="182" name="Google Shape;182;p11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1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1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5" name="Google Shape;185;p115"/>
          <p:cNvGrpSpPr/>
          <p:nvPr/>
        </p:nvGrpSpPr>
        <p:grpSpPr>
          <a:xfrm>
            <a:off x="66650" y="204750"/>
            <a:ext cx="9077378" cy="4938900"/>
            <a:chOff x="104750" y="204750"/>
            <a:chExt cx="9077378" cy="4938900"/>
          </a:xfrm>
        </p:grpSpPr>
        <p:grpSp>
          <p:nvGrpSpPr>
            <p:cNvPr id="186" name="Google Shape;186;p115"/>
            <p:cNvGrpSpPr/>
            <p:nvPr/>
          </p:nvGrpSpPr>
          <p:grpSpPr>
            <a:xfrm>
              <a:off x="104750" y="206700"/>
              <a:ext cx="9077378" cy="342900"/>
              <a:chOff x="-25" y="0"/>
              <a:chExt cx="9182983" cy="342900"/>
            </a:xfrm>
          </p:grpSpPr>
          <p:sp>
            <p:nvSpPr>
              <p:cNvPr id="187" name="Google Shape;187;p115"/>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 name="Google Shape;188;p115"/>
              <p:cNvGrpSpPr/>
              <p:nvPr/>
            </p:nvGrpSpPr>
            <p:grpSpPr>
              <a:xfrm>
                <a:off x="215975" y="111150"/>
                <a:ext cx="642950" cy="120600"/>
                <a:chOff x="215975" y="152625"/>
                <a:chExt cx="642950" cy="120600"/>
              </a:xfrm>
            </p:grpSpPr>
            <p:sp>
              <p:nvSpPr>
                <p:cNvPr id="189" name="Google Shape;189;p115"/>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15"/>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15"/>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92" name="Google Shape;192;p115"/>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193" name="Google Shape;193;p115"/>
          <p:cNvSpPr txBox="1"/>
          <p:nvPr>
            <p:ph type="title"/>
          </p:nvPr>
        </p:nvSpPr>
        <p:spPr>
          <a:xfrm>
            <a:off x="2792375" y="1413700"/>
            <a:ext cx="3777300" cy="89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5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94" name="Google Shape;194;p115"/>
          <p:cNvSpPr txBox="1"/>
          <p:nvPr>
            <p:ph idx="1" type="subTitle"/>
          </p:nvPr>
        </p:nvSpPr>
        <p:spPr>
          <a:xfrm>
            <a:off x="2792400" y="2185483"/>
            <a:ext cx="3777300" cy="4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95" name="Google Shape;195;p115"/>
          <p:cNvSpPr txBox="1"/>
          <p:nvPr>
            <p:ph idx="2" type="title"/>
          </p:nvPr>
        </p:nvSpPr>
        <p:spPr>
          <a:xfrm>
            <a:off x="439175" y="2982575"/>
            <a:ext cx="3777300" cy="89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5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96" name="Google Shape;196;p115"/>
          <p:cNvSpPr txBox="1"/>
          <p:nvPr>
            <p:ph idx="3" type="subTitle"/>
          </p:nvPr>
        </p:nvSpPr>
        <p:spPr>
          <a:xfrm>
            <a:off x="439175" y="3754328"/>
            <a:ext cx="3777300" cy="4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97" name="Google Shape;197;p115"/>
          <p:cNvSpPr txBox="1"/>
          <p:nvPr>
            <p:ph idx="4" type="title"/>
          </p:nvPr>
        </p:nvSpPr>
        <p:spPr>
          <a:xfrm>
            <a:off x="4927525" y="2982575"/>
            <a:ext cx="3777300" cy="89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5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98" name="Google Shape;198;p115"/>
          <p:cNvSpPr txBox="1"/>
          <p:nvPr>
            <p:ph idx="5" type="subTitle"/>
          </p:nvPr>
        </p:nvSpPr>
        <p:spPr>
          <a:xfrm>
            <a:off x="4927525" y="3754330"/>
            <a:ext cx="3777300" cy="4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199" name="Shape 199"/>
        <p:cNvGrpSpPr/>
        <p:nvPr/>
      </p:nvGrpSpPr>
      <p:grpSpPr>
        <a:xfrm>
          <a:off x="0" y="0"/>
          <a:ext cx="0" cy="0"/>
          <a:chOff x="0" y="0"/>
          <a:chExt cx="0" cy="0"/>
        </a:xfrm>
      </p:grpSpPr>
      <p:sp>
        <p:nvSpPr>
          <p:cNvPr id="200" name="Google Shape;200;p116"/>
          <p:cNvSpPr txBox="1"/>
          <p:nvPr>
            <p:ph type="title"/>
          </p:nvPr>
        </p:nvSpPr>
        <p:spPr>
          <a:xfrm>
            <a:off x="2651700" y="2887575"/>
            <a:ext cx="3383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1" name="Google Shape;201;p116"/>
          <p:cNvSpPr txBox="1"/>
          <p:nvPr>
            <p:ph idx="1" type="subTitle"/>
          </p:nvPr>
        </p:nvSpPr>
        <p:spPr>
          <a:xfrm>
            <a:off x="3082500" y="3757950"/>
            <a:ext cx="2521800" cy="58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02" name="Google Shape;202;p116"/>
          <p:cNvSpPr txBox="1"/>
          <p:nvPr>
            <p:ph idx="2" type="title"/>
          </p:nvPr>
        </p:nvSpPr>
        <p:spPr>
          <a:xfrm>
            <a:off x="2819400" y="1543500"/>
            <a:ext cx="3048000" cy="139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0"/>
              <a:buNone/>
              <a:defRPr sz="78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203" name="Shape 203"/>
        <p:cNvGrpSpPr/>
        <p:nvPr/>
      </p:nvGrpSpPr>
      <p:grpSpPr>
        <a:xfrm>
          <a:off x="0" y="0"/>
          <a:ext cx="0" cy="0"/>
          <a:chOff x="0" y="0"/>
          <a:chExt cx="0" cy="0"/>
        </a:xfrm>
      </p:grpSpPr>
      <p:sp>
        <p:nvSpPr>
          <p:cNvPr id="204" name="Google Shape;204;p117"/>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 name="Google Shape;205;p117"/>
          <p:cNvSpPr txBox="1"/>
          <p:nvPr>
            <p:ph idx="2" type="title"/>
          </p:nvPr>
        </p:nvSpPr>
        <p:spPr>
          <a:xfrm>
            <a:off x="1764375" y="1536850"/>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6" name="Google Shape;206;p117"/>
          <p:cNvSpPr txBox="1"/>
          <p:nvPr>
            <p:ph idx="1" type="subTitle"/>
          </p:nvPr>
        </p:nvSpPr>
        <p:spPr>
          <a:xfrm>
            <a:off x="1764375" y="1933575"/>
            <a:ext cx="2276700" cy="52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07" name="Google Shape;207;p117"/>
          <p:cNvSpPr txBox="1"/>
          <p:nvPr>
            <p:ph idx="3" type="title"/>
          </p:nvPr>
        </p:nvSpPr>
        <p:spPr>
          <a:xfrm>
            <a:off x="1764375" y="2652975"/>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8" name="Google Shape;208;p117"/>
          <p:cNvSpPr txBox="1"/>
          <p:nvPr>
            <p:ph idx="4" type="subTitle"/>
          </p:nvPr>
        </p:nvSpPr>
        <p:spPr>
          <a:xfrm>
            <a:off x="1764375" y="3049700"/>
            <a:ext cx="2276700" cy="52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09" name="Google Shape;209;p117"/>
          <p:cNvSpPr txBox="1"/>
          <p:nvPr>
            <p:ph idx="5" type="title"/>
          </p:nvPr>
        </p:nvSpPr>
        <p:spPr>
          <a:xfrm>
            <a:off x="5874375" y="1536850"/>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0" name="Google Shape;210;p117"/>
          <p:cNvSpPr txBox="1"/>
          <p:nvPr>
            <p:ph idx="6" type="subTitle"/>
          </p:nvPr>
        </p:nvSpPr>
        <p:spPr>
          <a:xfrm>
            <a:off x="5874375" y="1933575"/>
            <a:ext cx="2276700" cy="52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11" name="Google Shape;211;p117"/>
          <p:cNvSpPr txBox="1"/>
          <p:nvPr>
            <p:ph idx="7" type="title"/>
          </p:nvPr>
        </p:nvSpPr>
        <p:spPr>
          <a:xfrm>
            <a:off x="5874375" y="2652975"/>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2" name="Google Shape;212;p117"/>
          <p:cNvSpPr txBox="1"/>
          <p:nvPr>
            <p:ph idx="8" type="subTitle"/>
          </p:nvPr>
        </p:nvSpPr>
        <p:spPr>
          <a:xfrm>
            <a:off x="5874375" y="3049700"/>
            <a:ext cx="2276700" cy="52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213" name="Google Shape;213;p117"/>
          <p:cNvGrpSpPr/>
          <p:nvPr/>
        </p:nvGrpSpPr>
        <p:grpSpPr>
          <a:xfrm>
            <a:off x="-25" y="0"/>
            <a:ext cx="9144020" cy="342900"/>
            <a:chOff x="-25" y="0"/>
            <a:chExt cx="9144020" cy="342900"/>
          </a:xfrm>
        </p:grpSpPr>
        <p:sp>
          <p:nvSpPr>
            <p:cNvPr id="214" name="Google Shape;214;p11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 name="Google Shape;215;p117"/>
            <p:cNvGrpSpPr/>
            <p:nvPr/>
          </p:nvGrpSpPr>
          <p:grpSpPr>
            <a:xfrm>
              <a:off x="215975" y="111150"/>
              <a:ext cx="642950" cy="120600"/>
              <a:chOff x="215975" y="152625"/>
              <a:chExt cx="642950" cy="120600"/>
            </a:xfrm>
          </p:grpSpPr>
          <p:sp>
            <p:nvSpPr>
              <p:cNvPr id="216" name="Google Shape;216;p11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1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1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th columns">
  <p:cSld name="CUSTOM_24">
    <p:spTree>
      <p:nvGrpSpPr>
        <p:cNvPr id="219" name="Shape 219"/>
        <p:cNvGrpSpPr/>
        <p:nvPr/>
      </p:nvGrpSpPr>
      <p:grpSpPr>
        <a:xfrm>
          <a:off x="0" y="0"/>
          <a:ext cx="0" cy="0"/>
          <a:chOff x="0" y="0"/>
          <a:chExt cx="0" cy="0"/>
        </a:xfrm>
      </p:grpSpPr>
      <p:sp>
        <p:nvSpPr>
          <p:cNvPr id="220" name="Google Shape;220;p118"/>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21" name="Google Shape;221;p118"/>
          <p:cNvSpPr txBox="1"/>
          <p:nvPr>
            <p:ph idx="2" type="title"/>
          </p:nvPr>
        </p:nvSpPr>
        <p:spPr>
          <a:xfrm>
            <a:off x="706525" y="16328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2" name="Google Shape;222;p118"/>
          <p:cNvSpPr txBox="1"/>
          <p:nvPr>
            <p:ph idx="1" type="subTitle"/>
          </p:nvPr>
        </p:nvSpPr>
        <p:spPr>
          <a:xfrm>
            <a:off x="708450" y="2002460"/>
            <a:ext cx="34926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3" name="Google Shape;223;p118"/>
          <p:cNvSpPr txBox="1"/>
          <p:nvPr>
            <p:ph idx="3" type="title"/>
          </p:nvPr>
        </p:nvSpPr>
        <p:spPr>
          <a:xfrm>
            <a:off x="706525" y="23833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4" name="Google Shape;224;p118"/>
          <p:cNvSpPr txBox="1"/>
          <p:nvPr>
            <p:ph idx="4" type="subTitle"/>
          </p:nvPr>
        </p:nvSpPr>
        <p:spPr>
          <a:xfrm>
            <a:off x="708450" y="2752960"/>
            <a:ext cx="34926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5" name="Google Shape;225;p118"/>
          <p:cNvSpPr txBox="1"/>
          <p:nvPr>
            <p:ph idx="5" type="title"/>
          </p:nvPr>
        </p:nvSpPr>
        <p:spPr>
          <a:xfrm>
            <a:off x="4557279" y="16328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6" name="Google Shape;226;p118"/>
          <p:cNvSpPr txBox="1"/>
          <p:nvPr>
            <p:ph idx="6" type="subTitle"/>
          </p:nvPr>
        </p:nvSpPr>
        <p:spPr>
          <a:xfrm>
            <a:off x="4559069" y="2002460"/>
            <a:ext cx="35370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7" name="Google Shape;227;p118"/>
          <p:cNvSpPr txBox="1"/>
          <p:nvPr>
            <p:ph idx="7" type="title"/>
          </p:nvPr>
        </p:nvSpPr>
        <p:spPr>
          <a:xfrm>
            <a:off x="4557279" y="23833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8" name="Google Shape;228;p118"/>
          <p:cNvSpPr txBox="1"/>
          <p:nvPr>
            <p:ph idx="8" type="subTitle"/>
          </p:nvPr>
        </p:nvSpPr>
        <p:spPr>
          <a:xfrm>
            <a:off x="4559069" y="2752960"/>
            <a:ext cx="35370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9" name="Google Shape;229;p118"/>
          <p:cNvSpPr txBox="1"/>
          <p:nvPr>
            <p:ph idx="9" type="title"/>
          </p:nvPr>
        </p:nvSpPr>
        <p:spPr>
          <a:xfrm>
            <a:off x="706525" y="38843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0" name="Google Shape;230;p118"/>
          <p:cNvSpPr txBox="1"/>
          <p:nvPr>
            <p:ph idx="13" type="subTitle"/>
          </p:nvPr>
        </p:nvSpPr>
        <p:spPr>
          <a:xfrm>
            <a:off x="708450" y="4253960"/>
            <a:ext cx="34926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31" name="Google Shape;231;p118"/>
          <p:cNvSpPr txBox="1"/>
          <p:nvPr>
            <p:ph idx="14" type="title"/>
          </p:nvPr>
        </p:nvSpPr>
        <p:spPr>
          <a:xfrm>
            <a:off x="4557279" y="38843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2" name="Google Shape;232;p118"/>
          <p:cNvSpPr txBox="1"/>
          <p:nvPr>
            <p:ph idx="15" type="subTitle"/>
          </p:nvPr>
        </p:nvSpPr>
        <p:spPr>
          <a:xfrm>
            <a:off x="4559069" y="4253960"/>
            <a:ext cx="35370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33" name="Google Shape;233;p118"/>
          <p:cNvSpPr txBox="1"/>
          <p:nvPr>
            <p:ph idx="16" type="title"/>
          </p:nvPr>
        </p:nvSpPr>
        <p:spPr>
          <a:xfrm>
            <a:off x="706525" y="31338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4" name="Google Shape;234;p118"/>
          <p:cNvSpPr txBox="1"/>
          <p:nvPr>
            <p:ph idx="17" type="subTitle"/>
          </p:nvPr>
        </p:nvSpPr>
        <p:spPr>
          <a:xfrm>
            <a:off x="708450" y="3503460"/>
            <a:ext cx="34926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35" name="Google Shape;235;p118"/>
          <p:cNvSpPr txBox="1"/>
          <p:nvPr>
            <p:ph idx="18" type="title"/>
          </p:nvPr>
        </p:nvSpPr>
        <p:spPr>
          <a:xfrm>
            <a:off x="4557279" y="31338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6" name="Google Shape;236;p118"/>
          <p:cNvSpPr txBox="1"/>
          <p:nvPr>
            <p:ph idx="19" type="subTitle"/>
          </p:nvPr>
        </p:nvSpPr>
        <p:spPr>
          <a:xfrm>
            <a:off x="4559069" y="3503460"/>
            <a:ext cx="35370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237" name="Google Shape;237;p118"/>
          <p:cNvGrpSpPr/>
          <p:nvPr/>
        </p:nvGrpSpPr>
        <p:grpSpPr>
          <a:xfrm>
            <a:off x="-25" y="0"/>
            <a:ext cx="9144020" cy="342900"/>
            <a:chOff x="-25" y="0"/>
            <a:chExt cx="9144020" cy="342900"/>
          </a:xfrm>
        </p:grpSpPr>
        <p:sp>
          <p:nvSpPr>
            <p:cNvPr id="238" name="Google Shape;238;p11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 name="Google Shape;239;p118"/>
            <p:cNvGrpSpPr/>
            <p:nvPr/>
          </p:nvGrpSpPr>
          <p:grpSpPr>
            <a:xfrm>
              <a:off x="215975" y="111150"/>
              <a:ext cx="642950" cy="120600"/>
              <a:chOff x="215975" y="152625"/>
              <a:chExt cx="642950" cy="120600"/>
            </a:xfrm>
          </p:grpSpPr>
          <p:sp>
            <p:nvSpPr>
              <p:cNvPr id="240" name="Google Shape;240;p11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1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1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6">
    <p:spTree>
      <p:nvGrpSpPr>
        <p:cNvPr id="243" name="Shape 243"/>
        <p:cNvGrpSpPr/>
        <p:nvPr/>
      </p:nvGrpSpPr>
      <p:grpSpPr>
        <a:xfrm>
          <a:off x="0" y="0"/>
          <a:ext cx="0" cy="0"/>
          <a:chOff x="0" y="0"/>
          <a:chExt cx="0" cy="0"/>
        </a:xfrm>
      </p:grpSpPr>
      <p:grpSp>
        <p:nvGrpSpPr>
          <p:cNvPr id="244" name="Google Shape;244;p119"/>
          <p:cNvGrpSpPr/>
          <p:nvPr/>
        </p:nvGrpSpPr>
        <p:grpSpPr>
          <a:xfrm>
            <a:off x="-25" y="0"/>
            <a:ext cx="9144020" cy="342900"/>
            <a:chOff x="-25" y="0"/>
            <a:chExt cx="9144020" cy="342900"/>
          </a:xfrm>
        </p:grpSpPr>
        <p:sp>
          <p:nvSpPr>
            <p:cNvPr id="245" name="Google Shape;245;p11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 name="Google Shape;246;p119"/>
            <p:cNvGrpSpPr/>
            <p:nvPr/>
          </p:nvGrpSpPr>
          <p:grpSpPr>
            <a:xfrm>
              <a:off x="215975" y="111150"/>
              <a:ext cx="642950" cy="120600"/>
              <a:chOff x="215975" y="152625"/>
              <a:chExt cx="642950" cy="120600"/>
            </a:xfrm>
          </p:grpSpPr>
          <p:sp>
            <p:nvSpPr>
              <p:cNvPr id="247" name="Google Shape;247;p11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1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1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0" name="Google Shape;250;p119"/>
          <p:cNvGrpSpPr/>
          <p:nvPr/>
        </p:nvGrpSpPr>
        <p:grpSpPr>
          <a:xfrm>
            <a:off x="66650" y="204750"/>
            <a:ext cx="9077378" cy="4938900"/>
            <a:chOff x="104750" y="204750"/>
            <a:chExt cx="9077378" cy="4938900"/>
          </a:xfrm>
        </p:grpSpPr>
        <p:grpSp>
          <p:nvGrpSpPr>
            <p:cNvPr id="251" name="Google Shape;251;p119"/>
            <p:cNvGrpSpPr/>
            <p:nvPr/>
          </p:nvGrpSpPr>
          <p:grpSpPr>
            <a:xfrm>
              <a:off x="104750" y="206700"/>
              <a:ext cx="9077378" cy="342900"/>
              <a:chOff x="-25" y="0"/>
              <a:chExt cx="9182983" cy="342900"/>
            </a:xfrm>
          </p:grpSpPr>
          <p:sp>
            <p:nvSpPr>
              <p:cNvPr id="252" name="Google Shape;252;p11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3" name="Google Shape;253;p119"/>
              <p:cNvGrpSpPr/>
              <p:nvPr/>
            </p:nvGrpSpPr>
            <p:grpSpPr>
              <a:xfrm>
                <a:off x="215975" y="111150"/>
                <a:ext cx="642950" cy="120600"/>
                <a:chOff x="215975" y="152625"/>
                <a:chExt cx="642950" cy="120600"/>
              </a:xfrm>
            </p:grpSpPr>
            <p:sp>
              <p:nvSpPr>
                <p:cNvPr id="254" name="Google Shape;254;p11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1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1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57" name="Google Shape;257;p119"/>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258" name="Google Shape;258;p119"/>
          <p:cNvSpPr txBox="1"/>
          <p:nvPr>
            <p:ph type="title"/>
          </p:nvPr>
        </p:nvSpPr>
        <p:spPr>
          <a:xfrm>
            <a:off x="729137" y="1994050"/>
            <a:ext cx="1590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9" name="Google Shape;259;p119"/>
          <p:cNvSpPr txBox="1"/>
          <p:nvPr>
            <p:ph idx="1" type="subTitle"/>
          </p:nvPr>
        </p:nvSpPr>
        <p:spPr>
          <a:xfrm>
            <a:off x="729156" y="3305175"/>
            <a:ext cx="1590900" cy="9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60" name="Google Shape;260;p119"/>
          <p:cNvSpPr txBox="1"/>
          <p:nvPr>
            <p:ph idx="2" type="title"/>
          </p:nvPr>
        </p:nvSpPr>
        <p:spPr>
          <a:xfrm>
            <a:off x="4788806" y="1994050"/>
            <a:ext cx="1590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1" name="Google Shape;261;p119"/>
          <p:cNvSpPr txBox="1"/>
          <p:nvPr>
            <p:ph idx="3" type="subTitle"/>
          </p:nvPr>
        </p:nvSpPr>
        <p:spPr>
          <a:xfrm>
            <a:off x="4788801" y="3305175"/>
            <a:ext cx="1590900" cy="9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62" name="Google Shape;262;p119"/>
          <p:cNvSpPr txBox="1"/>
          <p:nvPr>
            <p:ph idx="4" type="title"/>
          </p:nvPr>
        </p:nvSpPr>
        <p:spPr>
          <a:xfrm>
            <a:off x="2758990" y="1994050"/>
            <a:ext cx="1590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3" name="Google Shape;263;p119"/>
          <p:cNvSpPr txBox="1"/>
          <p:nvPr>
            <p:ph idx="5" type="subTitle"/>
          </p:nvPr>
        </p:nvSpPr>
        <p:spPr>
          <a:xfrm>
            <a:off x="2758989" y="3305175"/>
            <a:ext cx="1590900" cy="9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64" name="Google Shape;264;p119"/>
          <p:cNvSpPr txBox="1"/>
          <p:nvPr>
            <p:ph idx="6" type="title"/>
          </p:nvPr>
        </p:nvSpPr>
        <p:spPr>
          <a:xfrm>
            <a:off x="6818660" y="1994050"/>
            <a:ext cx="1590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5" name="Google Shape;265;p119"/>
          <p:cNvSpPr txBox="1"/>
          <p:nvPr>
            <p:ph idx="7" type="subTitle"/>
          </p:nvPr>
        </p:nvSpPr>
        <p:spPr>
          <a:xfrm>
            <a:off x="6818636" y="3305175"/>
            <a:ext cx="1590900" cy="9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66" name="Google Shape;266;p119"/>
          <p:cNvSpPr txBox="1"/>
          <p:nvPr>
            <p:ph idx="8"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67" name="Shape 267"/>
        <p:cNvGrpSpPr/>
        <p:nvPr/>
      </p:nvGrpSpPr>
      <p:grpSpPr>
        <a:xfrm>
          <a:off x="0" y="0"/>
          <a:ext cx="0" cy="0"/>
          <a:chOff x="0" y="0"/>
          <a:chExt cx="0" cy="0"/>
        </a:xfrm>
      </p:grpSpPr>
      <p:sp>
        <p:nvSpPr>
          <p:cNvPr id="268" name="Google Shape;268;p120"/>
          <p:cNvSpPr txBox="1"/>
          <p:nvPr>
            <p:ph type="title"/>
          </p:nvPr>
        </p:nvSpPr>
        <p:spPr>
          <a:xfrm>
            <a:off x="3047300" y="3284538"/>
            <a:ext cx="2807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9" name="Google Shape;269;p120"/>
          <p:cNvSpPr txBox="1"/>
          <p:nvPr>
            <p:ph idx="1" type="subTitle"/>
          </p:nvPr>
        </p:nvSpPr>
        <p:spPr>
          <a:xfrm>
            <a:off x="2436350" y="1804848"/>
            <a:ext cx="4029600" cy="143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9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270" name="Shape 270"/>
        <p:cNvGrpSpPr/>
        <p:nvPr/>
      </p:nvGrpSpPr>
      <p:grpSpPr>
        <a:xfrm>
          <a:off x="0" y="0"/>
          <a:ext cx="0" cy="0"/>
          <a:chOff x="0" y="0"/>
          <a:chExt cx="0" cy="0"/>
        </a:xfrm>
      </p:grpSpPr>
      <p:grpSp>
        <p:nvGrpSpPr>
          <p:cNvPr id="271" name="Google Shape;271;p121"/>
          <p:cNvGrpSpPr/>
          <p:nvPr/>
        </p:nvGrpSpPr>
        <p:grpSpPr>
          <a:xfrm>
            <a:off x="-25" y="0"/>
            <a:ext cx="9144020" cy="342900"/>
            <a:chOff x="-25" y="0"/>
            <a:chExt cx="9144020" cy="342900"/>
          </a:xfrm>
        </p:grpSpPr>
        <p:sp>
          <p:nvSpPr>
            <p:cNvPr id="272" name="Google Shape;272;p12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3" name="Google Shape;273;p121"/>
            <p:cNvGrpSpPr/>
            <p:nvPr/>
          </p:nvGrpSpPr>
          <p:grpSpPr>
            <a:xfrm>
              <a:off x="215975" y="111150"/>
              <a:ext cx="642950" cy="120600"/>
              <a:chOff x="215975" y="152625"/>
              <a:chExt cx="642950" cy="120600"/>
            </a:xfrm>
          </p:grpSpPr>
          <p:sp>
            <p:nvSpPr>
              <p:cNvPr id="274" name="Google Shape;274;p12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2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2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7" name="Google Shape;277;p121"/>
          <p:cNvSpPr txBox="1"/>
          <p:nvPr>
            <p:ph type="title"/>
          </p:nvPr>
        </p:nvSpPr>
        <p:spPr>
          <a:xfrm>
            <a:off x="4896300" y="1504950"/>
            <a:ext cx="3533400" cy="74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8" name="Google Shape;278;p121"/>
          <p:cNvSpPr txBox="1"/>
          <p:nvPr>
            <p:ph idx="1" type="subTitle"/>
          </p:nvPr>
        </p:nvSpPr>
        <p:spPr>
          <a:xfrm>
            <a:off x="4905375" y="2368275"/>
            <a:ext cx="3533400" cy="112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9">
    <p:spTree>
      <p:nvGrpSpPr>
        <p:cNvPr id="279" name="Shape 279"/>
        <p:cNvGrpSpPr/>
        <p:nvPr/>
      </p:nvGrpSpPr>
      <p:grpSpPr>
        <a:xfrm>
          <a:off x="0" y="0"/>
          <a:ext cx="0" cy="0"/>
          <a:chOff x="0" y="0"/>
          <a:chExt cx="0" cy="0"/>
        </a:xfrm>
      </p:grpSpPr>
      <p:grpSp>
        <p:nvGrpSpPr>
          <p:cNvPr id="280" name="Google Shape;280;p122"/>
          <p:cNvGrpSpPr/>
          <p:nvPr/>
        </p:nvGrpSpPr>
        <p:grpSpPr>
          <a:xfrm>
            <a:off x="-25" y="0"/>
            <a:ext cx="9144020" cy="342900"/>
            <a:chOff x="-25" y="0"/>
            <a:chExt cx="9144020" cy="342900"/>
          </a:xfrm>
        </p:grpSpPr>
        <p:sp>
          <p:nvSpPr>
            <p:cNvPr id="281" name="Google Shape;281;p12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 name="Google Shape;282;p122"/>
            <p:cNvGrpSpPr/>
            <p:nvPr/>
          </p:nvGrpSpPr>
          <p:grpSpPr>
            <a:xfrm>
              <a:off x="215975" y="111150"/>
              <a:ext cx="642950" cy="120600"/>
              <a:chOff x="215975" y="152625"/>
              <a:chExt cx="642950" cy="120600"/>
            </a:xfrm>
          </p:grpSpPr>
          <p:sp>
            <p:nvSpPr>
              <p:cNvPr id="283" name="Google Shape;283;p12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2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2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6" name="Google Shape;286;p122"/>
          <p:cNvGrpSpPr/>
          <p:nvPr/>
        </p:nvGrpSpPr>
        <p:grpSpPr>
          <a:xfrm>
            <a:off x="66650" y="204750"/>
            <a:ext cx="9077378" cy="4938900"/>
            <a:chOff x="104750" y="204750"/>
            <a:chExt cx="9077378" cy="4938900"/>
          </a:xfrm>
        </p:grpSpPr>
        <p:grpSp>
          <p:nvGrpSpPr>
            <p:cNvPr id="287" name="Google Shape;287;p122"/>
            <p:cNvGrpSpPr/>
            <p:nvPr/>
          </p:nvGrpSpPr>
          <p:grpSpPr>
            <a:xfrm>
              <a:off x="104750" y="206700"/>
              <a:ext cx="9077378" cy="342900"/>
              <a:chOff x="-25" y="0"/>
              <a:chExt cx="9182983" cy="342900"/>
            </a:xfrm>
          </p:grpSpPr>
          <p:sp>
            <p:nvSpPr>
              <p:cNvPr id="288" name="Google Shape;288;p122"/>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 name="Google Shape;289;p122"/>
              <p:cNvGrpSpPr/>
              <p:nvPr/>
            </p:nvGrpSpPr>
            <p:grpSpPr>
              <a:xfrm>
                <a:off x="215975" y="111150"/>
                <a:ext cx="642950" cy="120600"/>
                <a:chOff x="215975" y="152625"/>
                <a:chExt cx="642950" cy="120600"/>
              </a:xfrm>
            </p:grpSpPr>
            <p:sp>
              <p:nvSpPr>
                <p:cNvPr id="290" name="Google Shape;290;p12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2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2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93" name="Google Shape;293;p122"/>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294" name="Google Shape;294;p122"/>
          <p:cNvSpPr txBox="1"/>
          <p:nvPr>
            <p:ph type="title"/>
          </p:nvPr>
        </p:nvSpPr>
        <p:spPr>
          <a:xfrm>
            <a:off x="5266075" y="1983475"/>
            <a:ext cx="2881200" cy="7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95" name="Google Shape;295;p122"/>
          <p:cNvSpPr txBox="1"/>
          <p:nvPr>
            <p:ph idx="1" type="subTitle"/>
          </p:nvPr>
        </p:nvSpPr>
        <p:spPr>
          <a:xfrm>
            <a:off x="5273475" y="2846800"/>
            <a:ext cx="2881200" cy="11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9" name="Shape 29"/>
        <p:cNvGrpSpPr/>
        <p:nvPr/>
      </p:nvGrpSpPr>
      <p:grpSpPr>
        <a:xfrm>
          <a:off x="0" y="0"/>
          <a:ext cx="0" cy="0"/>
          <a:chOff x="0" y="0"/>
          <a:chExt cx="0" cy="0"/>
        </a:xfrm>
      </p:grpSpPr>
      <p:sp>
        <p:nvSpPr>
          <p:cNvPr id="30" name="Google Shape;30;p96"/>
          <p:cNvSpPr txBox="1"/>
          <p:nvPr>
            <p:ph type="title"/>
          </p:nvPr>
        </p:nvSpPr>
        <p:spPr>
          <a:xfrm>
            <a:off x="714300" y="430675"/>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96"/>
          <p:cNvSpPr txBox="1"/>
          <p:nvPr>
            <p:ph idx="2" type="title"/>
          </p:nvPr>
        </p:nvSpPr>
        <p:spPr>
          <a:xfrm>
            <a:off x="1662000" y="1536850"/>
            <a:ext cx="2667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2" name="Google Shape;32;p96"/>
          <p:cNvSpPr txBox="1"/>
          <p:nvPr>
            <p:ph idx="3" type="title"/>
          </p:nvPr>
        </p:nvSpPr>
        <p:spPr>
          <a:xfrm>
            <a:off x="766875" y="15869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3" name="Google Shape;33;p96"/>
          <p:cNvSpPr txBox="1"/>
          <p:nvPr>
            <p:ph idx="1" type="subTitle"/>
          </p:nvPr>
        </p:nvSpPr>
        <p:spPr>
          <a:xfrm>
            <a:off x="1662000" y="19335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4" name="Google Shape;34;p96"/>
          <p:cNvSpPr txBox="1"/>
          <p:nvPr>
            <p:ph idx="4" type="title"/>
          </p:nvPr>
        </p:nvSpPr>
        <p:spPr>
          <a:xfrm>
            <a:off x="1662000" y="3098950"/>
            <a:ext cx="2667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5" name="Google Shape;35;p96"/>
          <p:cNvSpPr txBox="1"/>
          <p:nvPr>
            <p:ph idx="5" type="title"/>
          </p:nvPr>
        </p:nvSpPr>
        <p:spPr>
          <a:xfrm>
            <a:off x="766725" y="31490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6" name="Google Shape;36;p96"/>
          <p:cNvSpPr txBox="1"/>
          <p:nvPr>
            <p:ph idx="6" type="subTitle"/>
          </p:nvPr>
        </p:nvSpPr>
        <p:spPr>
          <a:xfrm>
            <a:off x="1662000" y="34956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7" name="Google Shape;37;p96"/>
          <p:cNvSpPr txBox="1"/>
          <p:nvPr>
            <p:ph idx="7" type="title"/>
          </p:nvPr>
        </p:nvSpPr>
        <p:spPr>
          <a:xfrm>
            <a:off x="5652975" y="1536850"/>
            <a:ext cx="2724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8" name="Google Shape;38;p96"/>
          <p:cNvSpPr txBox="1"/>
          <p:nvPr>
            <p:ph idx="8" type="title"/>
          </p:nvPr>
        </p:nvSpPr>
        <p:spPr>
          <a:xfrm>
            <a:off x="4757625" y="15869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9" name="Google Shape;39;p96"/>
          <p:cNvSpPr txBox="1"/>
          <p:nvPr>
            <p:ph idx="9" type="subTitle"/>
          </p:nvPr>
        </p:nvSpPr>
        <p:spPr>
          <a:xfrm>
            <a:off x="5652975" y="19335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0" name="Google Shape;40;p96"/>
          <p:cNvSpPr txBox="1"/>
          <p:nvPr>
            <p:ph idx="13" type="title"/>
          </p:nvPr>
        </p:nvSpPr>
        <p:spPr>
          <a:xfrm>
            <a:off x="5652975" y="3098950"/>
            <a:ext cx="2724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6"/>
          <p:cNvSpPr txBox="1"/>
          <p:nvPr>
            <p:ph idx="14" type="title"/>
          </p:nvPr>
        </p:nvSpPr>
        <p:spPr>
          <a:xfrm>
            <a:off x="4757700" y="31490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2" name="Google Shape;42;p96"/>
          <p:cNvSpPr txBox="1"/>
          <p:nvPr>
            <p:ph idx="15" type="subTitle"/>
          </p:nvPr>
        </p:nvSpPr>
        <p:spPr>
          <a:xfrm>
            <a:off x="5652975" y="34956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2">
    <p:spTree>
      <p:nvGrpSpPr>
        <p:cNvPr id="296" name="Shape 296"/>
        <p:cNvGrpSpPr/>
        <p:nvPr/>
      </p:nvGrpSpPr>
      <p:grpSpPr>
        <a:xfrm>
          <a:off x="0" y="0"/>
          <a:ext cx="0" cy="0"/>
          <a:chOff x="0" y="0"/>
          <a:chExt cx="0" cy="0"/>
        </a:xfrm>
      </p:grpSpPr>
      <p:sp>
        <p:nvSpPr>
          <p:cNvPr id="297" name="Google Shape;297;p123"/>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8" name="Google Shape;298;p123"/>
          <p:cNvSpPr txBox="1"/>
          <p:nvPr>
            <p:ph idx="2" type="title"/>
          </p:nvPr>
        </p:nvSpPr>
        <p:spPr>
          <a:xfrm>
            <a:off x="778688" y="1932875"/>
            <a:ext cx="21642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99" name="Google Shape;299;p123"/>
          <p:cNvSpPr txBox="1"/>
          <p:nvPr>
            <p:ph idx="1" type="subTitle"/>
          </p:nvPr>
        </p:nvSpPr>
        <p:spPr>
          <a:xfrm>
            <a:off x="778688" y="3449225"/>
            <a:ext cx="21642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00" name="Google Shape;300;p123"/>
          <p:cNvSpPr txBox="1"/>
          <p:nvPr>
            <p:ph idx="3" type="title"/>
          </p:nvPr>
        </p:nvSpPr>
        <p:spPr>
          <a:xfrm>
            <a:off x="3468525" y="1932875"/>
            <a:ext cx="21642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1" name="Google Shape;301;p123"/>
          <p:cNvSpPr txBox="1"/>
          <p:nvPr>
            <p:ph idx="4" type="subTitle"/>
          </p:nvPr>
        </p:nvSpPr>
        <p:spPr>
          <a:xfrm>
            <a:off x="3468525" y="3449225"/>
            <a:ext cx="21642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02" name="Google Shape;302;p123"/>
          <p:cNvSpPr txBox="1"/>
          <p:nvPr>
            <p:ph idx="5" type="title"/>
          </p:nvPr>
        </p:nvSpPr>
        <p:spPr>
          <a:xfrm>
            <a:off x="6160753" y="1932875"/>
            <a:ext cx="21642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3" name="Google Shape;303;p123"/>
          <p:cNvSpPr txBox="1"/>
          <p:nvPr>
            <p:ph idx="6" type="subTitle"/>
          </p:nvPr>
        </p:nvSpPr>
        <p:spPr>
          <a:xfrm>
            <a:off x="6160753" y="3449225"/>
            <a:ext cx="21642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29">
    <p:spTree>
      <p:nvGrpSpPr>
        <p:cNvPr id="304" name="Shape 304"/>
        <p:cNvGrpSpPr/>
        <p:nvPr/>
      </p:nvGrpSpPr>
      <p:grpSpPr>
        <a:xfrm>
          <a:off x="0" y="0"/>
          <a:ext cx="0" cy="0"/>
          <a:chOff x="0" y="0"/>
          <a:chExt cx="0" cy="0"/>
        </a:xfrm>
      </p:grpSpPr>
      <p:sp>
        <p:nvSpPr>
          <p:cNvPr id="305" name="Google Shape;305;p124"/>
          <p:cNvSpPr txBox="1"/>
          <p:nvPr>
            <p:ph type="title"/>
          </p:nvPr>
        </p:nvSpPr>
        <p:spPr>
          <a:xfrm>
            <a:off x="1578672" y="2070250"/>
            <a:ext cx="1335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6" name="Google Shape;306;p124"/>
          <p:cNvSpPr txBox="1"/>
          <p:nvPr>
            <p:ph idx="1" type="subTitle"/>
          </p:nvPr>
        </p:nvSpPr>
        <p:spPr>
          <a:xfrm>
            <a:off x="3086468" y="2070250"/>
            <a:ext cx="19395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07" name="Google Shape;307;p124"/>
          <p:cNvSpPr txBox="1"/>
          <p:nvPr>
            <p:ph idx="2" type="title"/>
          </p:nvPr>
        </p:nvSpPr>
        <p:spPr>
          <a:xfrm>
            <a:off x="4256762" y="3770625"/>
            <a:ext cx="1335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8" name="Google Shape;308;p124"/>
          <p:cNvSpPr txBox="1"/>
          <p:nvPr>
            <p:ph idx="3" type="subTitle"/>
          </p:nvPr>
        </p:nvSpPr>
        <p:spPr>
          <a:xfrm>
            <a:off x="5795473" y="3770625"/>
            <a:ext cx="19395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09" name="Google Shape;309;p124"/>
          <p:cNvSpPr txBox="1"/>
          <p:nvPr>
            <p:ph idx="4" type="title"/>
          </p:nvPr>
        </p:nvSpPr>
        <p:spPr>
          <a:xfrm>
            <a:off x="2916323" y="2913375"/>
            <a:ext cx="1335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10" name="Google Shape;310;p124"/>
          <p:cNvSpPr txBox="1"/>
          <p:nvPr>
            <p:ph idx="5" type="subTitle"/>
          </p:nvPr>
        </p:nvSpPr>
        <p:spPr>
          <a:xfrm>
            <a:off x="4458102" y="2913375"/>
            <a:ext cx="19395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11" name="Google Shape;311;p124"/>
          <p:cNvSpPr txBox="1"/>
          <p:nvPr>
            <p:ph idx="6" type="title"/>
          </p:nvPr>
        </p:nvSpPr>
        <p:spPr>
          <a:xfrm>
            <a:off x="714300" y="8544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2" name="Google Shape;312;p124"/>
          <p:cNvSpPr txBox="1"/>
          <p:nvPr>
            <p:ph idx="7" type="title"/>
          </p:nvPr>
        </p:nvSpPr>
        <p:spPr>
          <a:xfrm>
            <a:off x="673970" y="2070250"/>
            <a:ext cx="904800" cy="4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13" name="Google Shape;313;p124"/>
          <p:cNvSpPr txBox="1"/>
          <p:nvPr>
            <p:ph idx="8" type="title"/>
          </p:nvPr>
        </p:nvSpPr>
        <p:spPr>
          <a:xfrm>
            <a:off x="2011450" y="2913375"/>
            <a:ext cx="904800" cy="4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14" name="Google Shape;314;p124"/>
          <p:cNvSpPr txBox="1"/>
          <p:nvPr>
            <p:ph idx="9" type="title"/>
          </p:nvPr>
        </p:nvSpPr>
        <p:spPr>
          <a:xfrm>
            <a:off x="3358961" y="3770625"/>
            <a:ext cx="904800" cy="4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
    <p:spTree>
      <p:nvGrpSpPr>
        <p:cNvPr id="315" name="Shape 315"/>
        <p:cNvGrpSpPr/>
        <p:nvPr/>
      </p:nvGrpSpPr>
      <p:grpSpPr>
        <a:xfrm>
          <a:off x="0" y="0"/>
          <a:ext cx="0" cy="0"/>
          <a:chOff x="0" y="0"/>
          <a:chExt cx="0" cy="0"/>
        </a:xfrm>
      </p:grpSpPr>
      <p:grpSp>
        <p:nvGrpSpPr>
          <p:cNvPr id="316" name="Google Shape;316;p125"/>
          <p:cNvGrpSpPr/>
          <p:nvPr/>
        </p:nvGrpSpPr>
        <p:grpSpPr>
          <a:xfrm>
            <a:off x="-25" y="0"/>
            <a:ext cx="9144020" cy="342900"/>
            <a:chOff x="-25" y="0"/>
            <a:chExt cx="9144020" cy="342900"/>
          </a:xfrm>
        </p:grpSpPr>
        <p:sp>
          <p:nvSpPr>
            <p:cNvPr id="317" name="Google Shape;317;p12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8" name="Google Shape;318;p125"/>
            <p:cNvGrpSpPr/>
            <p:nvPr/>
          </p:nvGrpSpPr>
          <p:grpSpPr>
            <a:xfrm>
              <a:off x="215975" y="111150"/>
              <a:ext cx="642950" cy="120600"/>
              <a:chOff x="215975" y="152625"/>
              <a:chExt cx="642950" cy="120600"/>
            </a:xfrm>
          </p:grpSpPr>
          <p:sp>
            <p:nvSpPr>
              <p:cNvPr id="319" name="Google Shape;319;p12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2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2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22" name="Google Shape;322;p125"/>
          <p:cNvSpPr txBox="1"/>
          <p:nvPr>
            <p:ph type="title"/>
          </p:nvPr>
        </p:nvSpPr>
        <p:spPr>
          <a:xfrm>
            <a:off x="714300" y="1398525"/>
            <a:ext cx="3422400" cy="84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3" name="Google Shape;323;p125"/>
          <p:cNvSpPr txBox="1"/>
          <p:nvPr>
            <p:ph idx="1" type="subTitle"/>
          </p:nvPr>
        </p:nvSpPr>
        <p:spPr>
          <a:xfrm>
            <a:off x="723225" y="2368275"/>
            <a:ext cx="3077400" cy="118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8">
    <p:spTree>
      <p:nvGrpSpPr>
        <p:cNvPr id="324" name="Shape 324"/>
        <p:cNvGrpSpPr/>
        <p:nvPr/>
      </p:nvGrpSpPr>
      <p:grpSpPr>
        <a:xfrm>
          <a:off x="0" y="0"/>
          <a:ext cx="0" cy="0"/>
          <a:chOff x="0" y="0"/>
          <a:chExt cx="0" cy="0"/>
        </a:xfrm>
      </p:grpSpPr>
      <p:sp>
        <p:nvSpPr>
          <p:cNvPr id="325" name="Google Shape;325;p126"/>
          <p:cNvSpPr txBox="1"/>
          <p:nvPr>
            <p:ph type="title"/>
          </p:nvPr>
        </p:nvSpPr>
        <p:spPr>
          <a:xfrm>
            <a:off x="1090750" y="1837925"/>
            <a:ext cx="2694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326" name="Google Shape;326;p126"/>
          <p:cNvSpPr txBox="1"/>
          <p:nvPr>
            <p:ph idx="1" type="subTitle"/>
          </p:nvPr>
        </p:nvSpPr>
        <p:spPr>
          <a:xfrm>
            <a:off x="1090750" y="2514675"/>
            <a:ext cx="2694000" cy="136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327" name="Shape 327"/>
        <p:cNvGrpSpPr/>
        <p:nvPr/>
      </p:nvGrpSpPr>
      <p:grpSpPr>
        <a:xfrm>
          <a:off x="0" y="0"/>
          <a:ext cx="0" cy="0"/>
          <a:chOff x="0" y="0"/>
          <a:chExt cx="0" cy="0"/>
        </a:xfrm>
      </p:grpSpPr>
      <p:sp>
        <p:nvSpPr>
          <p:cNvPr id="328" name="Google Shape;328;p127"/>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9" name="Google Shape;329;p127"/>
          <p:cNvSpPr txBox="1"/>
          <p:nvPr>
            <p:ph idx="2" type="title"/>
          </p:nvPr>
        </p:nvSpPr>
        <p:spPr>
          <a:xfrm>
            <a:off x="714300" y="19559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0" name="Google Shape;330;p127"/>
          <p:cNvSpPr txBox="1"/>
          <p:nvPr>
            <p:ph idx="1" type="subTitle"/>
          </p:nvPr>
        </p:nvSpPr>
        <p:spPr>
          <a:xfrm>
            <a:off x="714300" y="2314575"/>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31" name="Google Shape;331;p127"/>
          <p:cNvSpPr txBox="1"/>
          <p:nvPr>
            <p:ph idx="3" type="title"/>
          </p:nvPr>
        </p:nvSpPr>
        <p:spPr>
          <a:xfrm>
            <a:off x="3433638" y="19559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2" name="Google Shape;332;p127"/>
          <p:cNvSpPr txBox="1"/>
          <p:nvPr>
            <p:ph idx="4" type="subTitle"/>
          </p:nvPr>
        </p:nvSpPr>
        <p:spPr>
          <a:xfrm>
            <a:off x="3433642" y="2314575"/>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33" name="Google Shape;333;p127"/>
          <p:cNvSpPr txBox="1"/>
          <p:nvPr>
            <p:ph idx="5" type="title"/>
          </p:nvPr>
        </p:nvSpPr>
        <p:spPr>
          <a:xfrm>
            <a:off x="6152988" y="19559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4" name="Google Shape;334;p127"/>
          <p:cNvSpPr txBox="1"/>
          <p:nvPr>
            <p:ph idx="6" type="subTitle"/>
          </p:nvPr>
        </p:nvSpPr>
        <p:spPr>
          <a:xfrm>
            <a:off x="6152996" y="2314575"/>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35" name="Google Shape;335;p127"/>
          <p:cNvSpPr txBox="1"/>
          <p:nvPr>
            <p:ph idx="7" type="title"/>
          </p:nvPr>
        </p:nvSpPr>
        <p:spPr>
          <a:xfrm>
            <a:off x="714300" y="37599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6" name="Google Shape;336;p127"/>
          <p:cNvSpPr txBox="1"/>
          <p:nvPr>
            <p:ph idx="8" type="subTitle"/>
          </p:nvPr>
        </p:nvSpPr>
        <p:spPr>
          <a:xfrm>
            <a:off x="714300" y="4118600"/>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37" name="Google Shape;337;p127"/>
          <p:cNvSpPr txBox="1"/>
          <p:nvPr>
            <p:ph idx="9" type="title"/>
          </p:nvPr>
        </p:nvSpPr>
        <p:spPr>
          <a:xfrm>
            <a:off x="3433638" y="37599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8" name="Google Shape;338;p127"/>
          <p:cNvSpPr txBox="1"/>
          <p:nvPr>
            <p:ph idx="13" type="subTitle"/>
          </p:nvPr>
        </p:nvSpPr>
        <p:spPr>
          <a:xfrm>
            <a:off x="3433642" y="4118600"/>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39" name="Google Shape;339;p127"/>
          <p:cNvSpPr txBox="1"/>
          <p:nvPr>
            <p:ph idx="14" type="title"/>
          </p:nvPr>
        </p:nvSpPr>
        <p:spPr>
          <a:xfrm>
            <a:off x="6152988" y="37599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0" name="Google Shape;340;p127"/>
          <p:cNvSpPr txBox="1"/>
          <p:nvPr>
            <p:ph idx="15" type="subTitle"/>
          </p:nvPr>
        </p:nvSpPr>
        <p:spPr>
          <a:xfrm>
            <a:off x="6152996" y="4118600"/>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341" name="Google Shape;341;p127"/>
          <p:cNvGrpSpPr/>
          <p:nvPr/>
        </p:nvGrpSpPr>
        <p:grpSpPr>
          <a:xfrm>
            <a:off x="-25" y="0"/>
            <a:ext cx="9144020" cy="342900"/>
            <a:chOff x="-25" y="0"/>
            <a:chExt cx="9144020" cy="342900"/>
          </a:xfrm>
        </p:grpSpPr>
        <p:sp>
          <p:nvSpPr>
            <p:cNvPr id="342" name="Google Shape;342;p12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 name="Google Shape;343;p127"/>
            <p:cNvGrpSpPr/>
            <p:nvPr/>
          </p:nvGrpSpPr>
          <p:grpSpPr>
            <a:xfrm>
              <a:off x="215975" y="111150"/>
              <a:ext cx="642950" cy="120600"/>
              <a:chOff x="215975" y="152625"/>
              <a:chExt cx="642950" cy="120600"/>
            </a:xfrm>
          </p:grpSpPr>
          <p:sp>
            <p:nvSpPr>
              <p:cNvPr id="344" name="Google Shape;344;p12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2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2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7" name="Google Shape;347;p127"/>
          <p:cNvGrpSpPr/>
          <p:nvPr/>
        </p:nvGrpSpPr>
        <p:grpSpPr>
          <a:xfrm>
            <a:off x="66650" y="204750"/>
            <a:ext cx="9077378" cy="4938900"/>
            <a:chOff x="104750" y="204750"/>
            <a:chExt cx="9077378" cy="4938900"/>
          </a:xfrm>
        </p:grpSpPr>
        <p:grpSp>
          <p:nvGrpSpPr>
            <p:cNvPr id="348" name="Google Shape;348;p127"/>
            <p:cNvGrpSpPr/>
            <p:nvPr/>
          </p:nvGrpSpPr>
          <p:grpSpPr>
            <a:xfrm>
              <a:off x="104750" y="206700"/>
              <a:ext cx="9077378" cy="342900"/>
              <a:chOff x="-25" y="0"/>
              <a:chExt cx="9182983" cy="342900"/>
            </a:xfrm>
          </p:grpSpPr>
          <p:sp>
            <p:nvSpPr>
              <p:cNvPr id="349" name="Google Shape;349;p127"/>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p127"/>
              <p:cNvGrpSpPr/>
              <p:nvPr/>
            </p:nvGrpSpPr>
            <p:grpSpPr>
              <a:xfrm>
                <a:off x="215975" y="111150"/>
                <a:ext cx="642950" cy="120600"/>
                <a:chOff x="215975" y="152625"/>
                <a:chExt cx="642950" cy="120600"/>
              </a:xfrm>
            </p:grpSpPr>
            <p:sp>
              <p:nvSpPr>
                <p:cNvPr id="351" name="Google Shape;351;p12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2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2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354" name="Google Shape;354;p127"/>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0">
    <p:spTree>
      <p:nvGrpSpPr>
        <p:cNvPr id="355" name="Shape 355"/>
        <p:cNvGrpSpPr/>
        <p:nvPr/>
      </p:nvGrpSpPr>
      <p:grpSpPr>
        <a:xfrm>
          <a:off x="0" y="0"/>
          <a:ext cx="0" cy="0"/>
          <a:chOff x="0" y="0"/>
          <a:chExt cx="0" cy="0"/>
        </a:xfrm>
      </p:grpSpPr>
      <p:sp>
        <p:nvSpPr>
          <p:cNvPr id="356" name="Google Shape;356;p128"/>
          <p:cNvSpPr txBox="1"/>
          <p:nvPr>
            <p:ph type="title"/>
          </p:nvPr>
        </p:nvSpPr>
        <p:spPr>
          <a:xfrm>
            <a:off x="1233500" y="1049175"/>
            <a:ext cx="6729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357" name="Google Shape;357;p128"/>
          <p:cNvSpPr txBox="1"/>
          <p:nvPr>
            <p:ph idx="2" type="title"/>
          </p:nvPr>
        </p:nvSpPr>
        <p:spPr>
          <a:xfrm>
            <a:off x="1383375" y="2003960"/>
            <a:ext cx="22767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358" name="Google Shape;358;p128"/>
          <p:cNvSpPr txBox="1"/>
          <p:nvPr>
            <p:ph idx="1" type="subTitle"/>
          </p:nvPr>
        </p:nvSpPr>
        <p:spPr>
          <a:xfrm>
            <a:off x="1383375" y="2360975"/>
            <a:ext cx="2276700" cy="63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r">
              <a:lnSpc>
                <a:spcPct val="100000"/>
              </a:lnSpc>
              <a:spcBef>
                <a:spcPts val="0"/>
              </a:spcBef>
              <a:spcAft>
                <a:spcPts val="0"/>
              </a:spcAft>
              <a:buSzPts val="1300"/>
              <a:buNone/>
              <a:defRPr/>
            </a:lvl2pPr>
            <a:lvl3pPr lvl="2" algn="r">
              <a:lnSpc>
                <a:spcPct val="100000"/>
              </a:lnSpc>
              <a:spcBef>
                <a:spcPts val="0"/>
              </a:spcBef>
              <a:spcAft>
                <a:spcPts val="0"/>
              </a:spcAft>
              <a:buSzPts val="1300"/>
              <a:buNone/>
              <a:defRPr/>
            </a:lvl3pPr>
            <a:lvl4pPr lvl="3" algn="r">
              <a:lnSpc>
                <a:spcPct val="100000"/>
              </a:lnSpc>
              <a:spcBef>
                <a:spcPts val="0"/>
              </a:spcBef>
              <a:spcAft>
                <a:spcPts val="0"/>
              </a:spcAft>
              <a:buSzPts val="1300"/>
              <a:buNone/>
              <a:defRPr/>
            </a:lvl4pPr>
            <a:lvl5pPr lvl="4" algn="r">
              <a:lnSpc>
                <a:spcPct val="100000"/>
              </a:lnSpc>
              <a:spcBef>
                <a:spcPts val="0"/>
              </a:spcBef>
              <a:spcAft>
                <a:spcPts val="0"/>
              </a:spcAft>
              <a:buSzPts val="1300"/>
              <a:buNone/>
              <a:defRPr/>
            </a:lvl5pPr>
            <a:lvl6pPr lvl="5" algn="r">
              <a:lnSpc>
                <a:spcPct val="100000"/>
              </a:lnSpc>
              <a:spcBef>
                <a:spcPts val="0"/>
              </a:spcBef>
              <a:spcAft>
                <a:spcPts val="0"/>
              </a:spcAft>
              <a:buSzPts val="1300"/>
              <a:buNone/>
              <a:defRPr/>
            </a:lvl6pPr>
            <a:lvl7pPr lvl="6" algn="r">
              <a:lnSpc>
                <a:spcPct val="100000"/>
              </a:lnSpc>
              <a:spcBef>
                <a:spcPts val="0"/>
              </a:spcBef>
              <a:spcAft>
                <a:spcPts val="0"/>
              </a:spcAft>
              <a:buSzPts val="1300"/>
              <a:buNone/>
              <a:defRPr/>
            </a:lvl7pPr>
            <a:lvl8pPr lvl="7" algn="r">
              <a:lnSpc>
                <a:spcPct val="100000"/>
              </a:lnSpc>
              <a:spcBef>
                <a:spcPts val="0"/>
              </a:spcBef>
              <a:spcAft>
                <a:spcPts val="0"/>
              </a:spcAft>
              <a:buSzPts val="1300"/>
              <a:buNone/>
              <a:defRPr/>
            </a:lvl8pPr>
            <a:lvl9pPr lvl="8" algn="r">
              <a:lnSpc>
                <a:spcPct val="100000"/>
              </a:lnSpc>
              <a:spcBef>
                <a:spcPts val="0"/>
              </a:spcBef>
              <a:spcAft>
                <a:spcPts val="0"/>
              </a:spcAft>
              <a:buSzPts val="1300"/>
              <a:buNone/>
              <a:defRPr/>
            </a:lvl9pPr>
          </a:lstStyle>
          <a:p/>
        </p:txBody>
      </p:sp>
      <p:sp>
        <p:nvSpPr>
          <p:cNvPr id="359" name="Google Shape;359;p128"/>
          <p:cNvSpPr txBox="1"/>
          <p:nvPr>
            <p:ph idx="3" type="title"/>
          </p:nvPr>
        </p:nvSpPr>
        <p:spPr>
          <a:xfrm>
            <a:off x="1383375" y="3268088"/>
            <a:ext cx="22767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360" name="Google Shape;360;p128"/>
          <p:cNvSpPr txBox="1"/>
          <p:nvPr>
            <p:ph idx="4" type="subTitle"/>
          </p:nvPr>
        </p:nvSpPr>
        <p:spPr>
          <a:xfrm>
            <a:off x="1383375" y="3625101"/>
            <a:ext cx="2276700" cy="63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r">
              <a:lnSpc>
                <a:spcPct val="100000"/>
              </a:lnSpc>
              <a:spcBef>
                <a:spcPts val="0"/>
              </a:spcBef>
              <a:spcAft>
                <a:spcPts val="0"/>
              </a:spcAft>
              <a:buSzPts val="1300"/>
              <a:buNone/>
              <a:defRPr/>
            </a:lvl2pPr>
            <a:lvl3pPr lvl="2" algn="r">
              <a:lnSpc>
                <a:spcPct val="100000"/>
              </a:lnSpc>
              <a:spcBef>
                <a:spcPts val="0"/>
              </a:spcBef>
              <a:spcAft>
                <a:spcPts val="0"/>
              </a:spcAft>
              <a:buSzPts val="1300"/>
              <a:buNone/>
              <a:defRPr/>
            </a:lvl3pPr>
            <a:lvl4pPr lvl="3" algn="r">
              <a:lnSpc>
                <a:spcPct val="100000"/>
              </a:lnSpc>
              <a:spcBef>
                <a:spcPts val="0"/>
              </a:spcBef>
              <a:spcAft>
                <a:spcPts val="0"/>
              </a:spcAft>
              <a:buSzPts val="1300"/>
              <a:buNone/>
              <a:defRPr/>
            </a:lvl4pPr>
            <a:lvl5pPr lvl="4" algn="r">
              <a:lnSpc>
                <a:spcPct val="100000"/>
              </a:lnSpc>
              <a:spcBef>
                <a:spcPts val="0"/>
              </a:spcBef>
              <a:spcAft>
                <a:spcPts val="0"/>
              </a:spcAft>
              <a:buSzPts val="1300"/>
              <a:buNone/>
              <a:defRPr/>
            </a:lvl5pPr>
            <a:lvl6pPr lvl="5" algn="r">
              <a:lnSpc>
                <a:spcPct val="100000"/>
              </a:lnSpc>
              <a:spcBef>
                <a:spcPts val="0"/>
              </a:spcBef>
              <a:spcAft>
                <a:spcPts val="0"/>
              </a:spcAft>
              <a:buSzPts val="1300"/>
              <a:buNone/>
              <a:defRPr/>
            </a:lvl6pPr>
            <a:lvl7pPr lvl="6" algn="r">
              <a:lnSpc>
                <a:spcPct val="100000"/>
              </a:lnSpc>
              <a:spcBef>
                <a:spcPts val="0"/>
              </a:spcBef>
              <a:spcAft>
                <a:spcPts val="0"/>
              </a:spcAft>
              <a:buSzPts val="1300"/>
              <a:buNone/>
              <a:defRPr/>
            </a:lvl7pPr>
            <a:lvl8pPr lvl="7" algn="r">
              <a:lnSpc>
                <a:spcPct val="100000"/>
              </a:lnSpc>
              <a:spcBef>
                <a:spcPts val="0"/>
              </a:spcBef>
              <a:spcAft>
                <a:spcPts val="0"/>
              </a:spcAft>
              <a:buSzPts val="1300"/>
              <a:buNone/>
              <a:defRPr/>
            </a:lvl8pPr>
            <a:lvl9pPr lvl="8" algn="r">
              <a:lnSpc>
                <a:spcPct val="100000"/>
              </a:lnSpc>
              <a:spcBef>
                <a:spcPts val="0"/>
              </a:spcBef>
              <a:spcAft>
                <a:spcPts val="0"/>
              </a:spcAft>
              <a:buSzPts val="1300"/>
              <a:buNone/>
              <a:defRPr/>
            </a:lvl9pPr>
          </a:lstStyle>
          <a:p/>
        </p:txBody>
      </p:sp>
      <p:sp>
        <p:nvSpPr>
          <p:cNvPr id="361" name="Google Shape;361;p128"/>
          <p:cNvSpPr txBox="1"/>
          <p:nvPr>
            <p:ph idx="5" type="title"/>
          </p:nvPr>
        </p:nvSpPr>
        <p:spPr>
          <a:xfrm>
            <a:off x="5493375" y="2003960"/>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62" name="Google Shape;362;p128"/>
          <p:cNvSpPr txBox="1"/>
          <p:nvPr>
            <p:ph idx="6" type="subTitle"/>
          </p:nvPr>
        </p:nvSpPr>
        <p:spPr>
          <a:xfrm>
            <a:off x="5493375" y="2360975"/>
            <a:ext cx="2276700" cy="63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363" name="Google Shape;363;p128"/>
          <p:cNvSpPr txBox="1"/>
          <p:nvPr>
            <p:ph idx="7" type="title"/>
          </p:nvPr>
        </p:nvSpPr>
        <p:spPr>
          <a:xfrm>
            <a:off x="5493375" y="3268088"/>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64" name="Google Shape;364;p128"/>
          <p:cNvSpPr txBox="1"/>
          <p:nvPr>
            <p:ph idx="8" type="subTitle"/>
          </p:nvPr>
        </p:nvSpPr>
        <p:spPr>
          <a:xfrm>
            <a:off x="5493375" y="3625101"/>
            <a:ext cx="2276700" cy="63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7">
    <p:spTree>
      <p:nvGrpSpPr>
        <p:cNvPr id="365" name="Shape 365"/>
        <p:cNvGrpSpPr/>
        <p:nvPr/>
      </p:nvGrpSpPr>
      <p:grpSpPr>
        <a:xfrm>
          <a:off x="0" y="0"/>
          <a:ext cx="0" cy="0"/>
          <a:chOff x="0" y="0"/>
          <a:chExt cx="0" cy="0"/>
        </a:xfrm>
      </p:grpSpPr>
      <p:sp>
        <p:nvSpPr>
          <p:cNvPr id="366" name="Google Shape;366;p129"/>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67" name="Google Shape;367;p129"/>
          <p:cNvGrpSpPr/>
          <p:nvPr/>
        </p:nvGrpSpPr>
        <p:grpSpPr>
          <a:xfrm>
            <a:off x="-25" y="0"/>
            <a:ext cx="9144020" cy="342900"/>
            <a:chOff x="-25" y="0"/>
            <a:chExt cx="9144020" cy="342900"/>
          </a:xfrm>
        </p:grpSpPr>
        <p:sp>
          <p:nvSpPr>
            <p:cNvPr id="368" name="Google Shape;368;p12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129"/>
            <p:cNvGrpSpPr/>
            <p:nvPr/>
          </p:nvGrpSpPr>
          <p:grpSpPr>
            <a:xfrm>
              <a:off x="215975" y="111150"/>
              <a:ext cx="642950" cy="120600"/>
              <a:chOff x="215975" y="152625"/>
              <a:chExt cx="642950" cy="120600"/>
            </a:xfrm>
          </p:grpSpPr>
          <p:sp>
            <p:nvSpPr>
              <p:cNvPr id="370" name="Google Shape;370;p12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2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2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3" name="Google Shape;373;p129"/>
          <p:cNvGrpSpPr/>
          <p:nvPr/>
        </p:nvGrpSpPr>
        <p:grpSpPr>
          <a:xfrm>
            <a:off x="66650" y="204750"/>
            <a:ext cx="9077378" cy="4938900"/>
            <a:chOff x="104750" y="204750"/>
            <a:chExt cx="9077378" cy="4938900"/>
          </a:xfrm>
        </p:grpSpPr>
        <p:grpSp>
          <p:nvGrpSpPr>
            <p:cNvPr id="374" name="Google Shape;374;p129"/>
            <p:cNvGrpSpPr/>
            <p:nvPr/>
          </p:nvGrpSpPr>
          <p:grpSpPr>
            <a:xfrm>
              <a:off x="104750" y="206700"/>
              <a:ext cx="9077378" cy="342900"/>
              <a:chOff x="-25" y="0"/>
              <a:chExt cx="9182983" cy="342900"/>
            </a:xfrm>
          </p:grpSpPr>
          <p:sp>
            <p:nvSpPr>
              <p:cNvPr id="375" name="Google Shape;375;p12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129"/>
              <p:cNvGrpSpPr/>
              <p:nvPr/>
            </p:nvGrpSpPr>
            <p:grpSpPr>
              <a:xfrm>
                <a:off x="215975" y="111150"/>
                <a:ext cx="642950" cy="120600"/>
                <a:chOff x="215975" y="152625"/>
                <a:chExt cx="642950" cy="120600"/>
              </a:xfrm>
            </p:grpSpPr>
            <p:sp>
              <p:nvSpPr>
                <p:cNvPr id="377" name="Google Shape;377;p12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2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2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380" name="Google Shape;380;p129"/>
            <p:cNvCxnSpPr/>
            <p:nvPr/>
          </p:nvCxnSpPr>
          <p:spPr>
            <a:xfrm>
              <a:off x="104775" y="204750"/>
              <a:ext cx="0" cy="4938900"/>
            </a:xfrm>
            <a:prstGeom prst="straightConnector1">
              <a:avLst/>
            </a:prstGeom>
            <a:noFill/>
            <a:ln cap="flat" cmpd="sng" w="9525">
              <a:solidFill>
                <a:schemeClr val="dk1"/>
              </a:solidFill>
              <a:prstDash val="solid"/>
              <a:round/>
              <a:headEnd len="sm" w="sm" type="none"/>
              <a:tailEnd len="sm" w="sm" type="none"/>
            </a:ln>
          </p:spPr>
        </p:cxnSp>
      </p:grpSp>
      <p:sp>
        <p:nvSpPr>
          <p:cNvPr id="381" name="Google Shape;381;p129"/>
          <p:cNvSpPr txBox="1"/>
          <p:nvPr>
            <p:ph idx="2" type="title"/>
          </p:nvPr>
        </p:nvSpPr>
        <p:spPr>
          <a:xfrm>
            <a:off x="1501742" y="1752498"/>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82" name="Google Shape;382;p129"/>
          <p:cNvSpPr txBox="1"/>
          <p:nvPr>
            <p:ph idx="1" type="subTitle"/>
          </p:nvPr>
        </p:nvSpPr>
        <p:spPr>
          <a:xfrm>
            <a:off x="1501742" y="2111123"/>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83" name="Google Shape;383;p129"/>
          <p:cNvSpPr txBox="1"/>
          <p:nvPr>
            <p:ph idx="3" type="title"/>
          </p:nvPr>
        </p:nvSpPr>
        <p:spPr>
          <a:xfrm>
            <a:off x="1501754" y="2654504"/>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84" name="Google Shape;384;p129"/>
          <p:cNvSpPr txBox="1"/>
          <p:nvPr>
            <p:ph idx="4" type="subTitle"/>
          </p:nvPr>
        </p:nvSpPr>
        <p:spPr>
          <a:xfrm>
            <a:off x="1501760" y="3013129"/>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85" name="Google Shape;385;p129"/>
          <p:cNvSpPr txBox="1"/>
          <p:nvPr>
            <p:ph idx="5" type="title"/>
          </p:nvPr>
        </p:nvSpPr>
        <p:spPr>
          <a:xfrm>
            <a:off x="5360167" y="1752498"/>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86" name="Google Shape;386;p129"/>
          <p:cNvSpPr txBox="1"/>
          <p:nvPr>
            <p:ph idx="6" type="subTitle"/>
          </p:nvPr>
        </p:nvSpPr>
        <p:spPr>
          <a:xfrm>
            <a:off x="5360178" y="2111123"/>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87" name="Google Shape;387;p129"/>
          <p:cNvSpPr txBox="1"/>
          <p:nvPr>
            <p:ph idx="7" type="title"/>
          </p:nvPr>
        </p:nvSpPr>
        <p:spPr>
          <a:xfrm>
            <a:off x="1501742" y="3556523"/>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88" name="Google Shape;388;p129"/>
          <p:cNvSpPr txBox="1"/>
          <p:nvPr>
            <p:ph idx="8" type="subTitle"/>
          </p:nvPr>
        </p:nvSpPr>
        <p:spPr>
          <a:xfrm>
            <a:off x="1501742" y="3915148"/>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89" name="Google Shape;389;p129"/>
          <p:cNvSpPr txBox="1"/>
          <p:nvPr>
            <p:ph idx="9" type="title"/>
          </p:nvPr>
        </p:nvSpPr>
        <p:spPr>
          <a:xfrm>
            <a:off x="5360192" y="2654504"/>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90" name="Google Shape;390;p129"/>
          <p:cNvSpPr txBox="1"/>
          <p:nvPr>
            <p:ph idx="13" type="subTitle"/>
          </p:nvPr>
        </p:nvSpPr>
        <p:spPr>
          <a:xfrm>
            <a:off x="5360197" y="3013129"/>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91" name="Google Shape;391;p129"/>
          <p:cNvSpPr txBox="1"/>
          <p:nvPr>
            <p:ph idx="14" type="title"/>
          </p:nvPr>
        </p:nvSpPr>
        <p:spPr>
          <a:xfrm>
            <a:off x="5360167" y="3556523"/>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92" name="Google Shape;392;p129"/>
          <p:cNvSpPr txBox="1"/>
          <p:nvPr>
            <p:ph idx="15" type="subTitle"/>
          </p:nvPr>
        </p:nvSpPr>
        <p:spPr>
          <a:xfrm>
            <a:off x="5360178" y="3915148"/>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3" name="Shape 393"/>
        <p:cNvGrpSpPr/>
        <p:nvPr/>
      </p:nvGrpSpPr>
      <p:grpSpPr>
        <a:xfrm>
          <a:off x="0" y="0"/>
          <a:ext cx="0" cy="0"/>
          <a:chOff x="0" y="0"/>
          <a:chExt cx="0" cy="0"/>
        </a:xfrm>
      </p:grpSpPr>
      <p:sp>
        <p:nvSpPr>
          <p:cNvPr id="394" name="Google Shape;394;p130"/>
          <p:cNvSpPr txBox="1"/>
          <p:nvPr>
            <p:ph hasCustomPrompt="1" type="title"/>
          </p:nvPr>
        </p:nvSpPr>
        <p:spPr>
          <a:xfrm>
            <a:off x="1636500" y="2097350"/>
            <a:ext cx="6213900" cy="112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0"/>
              <a:buNone/>
              <a:defRPr sz="69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r>
              <a:t>xx%</a:t>
            </a:r>
          </a:p>
        </p:txBody>
      </p:sp>
      <p:sp>
        <p:nvSpPr>
          <p:cNvPr id="395" name="Google Shape;395;p130"/>
          <p:cNvSpPr txBox="1"/>
          <p:nvPr>
            <p:ph idx="1" type="subTitle"/>
          </p:nvPr>
        </p:nvSpPr>
        <p:spPr>
          <a:xfrm>
            <a:off x="2133600" y="3310675"/>
            <a:ext cx="5219700" cy="3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_1_1">
    <p:spTree>
      <p:nvGrpSpPr>
        <p:cNvPr id="396" name="Shape 396"/>
        <p:cNvGrpSpPr/>
        <p:nvPr/>
      </p:nvGrpSpPr>
      <p:grpSpPr>
        <a:xfrm>
          <a:off x="0" y="0"/>
          <a:ext cx="0" cy="0"/>
          <a:chOff x="0" y="0"/>
          <a:chExt cx="0" cy="0"/>
        </a:xfrm>
      </p:grpSpPr>
      <p:sp>
        <p:nvSpPr>
          <p:cNvPr id="397" name="Google Shape;397;p13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8" name="Google Shape;398;p131"/>
          <p:cNvSpPr txBox="1"/>
          <p:nvPr>
            <p:ph idx="2" type="title"/>
          </p:nvPr>
        </p:nvSpPr>
        <p:spPr>
          <a:xfrm>
            <a:off x="4462551" y="1945300"/>
            <a:ext cx="1653900" cy="56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99" name="Google Shape;399;p131"/>
          <p:cNvSpPr txBox="1"/>
          <p:nvPr>
            <p:ph idx="3" type="title"/>
          </p:nvPr>
        </p:nvSpPr>
        <p:spPr>
          <a:xfrm>
            <a:off x="3027550" y="1793256"/>
            <a:ext cx="1653900" cy="56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00" name="Google Shape;400;p131"/>
          <p:cNvSpPr txBox="1"/>
          <p:nvPr>
            <p:ph idx="1" type="subTitle"/>
          </p:nvPr>
        </p:nvSpPr>
        <p:spPr>
          <a:xfrm>
            <a:off x="6153000" y="3699450"/>
            <a:ext cx="2276700" cy="5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01" name="Google Shape;401;p131"/>
          <p:cNvSpPr txBox="1"/>
          <p:nvPr>
            <p:ph idx="4" type="title"/>
          </p:nvPr>
        </p:nvSpPr>
        <p:spPr>
          <a:xfrm>
            <a:off x="3361005" y="3383200"/>
            <a:ext cx="1653900" cy="56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02" name="Google Shape;402;p131"/>
          <p:cNvSpPr txBox="1"/>
          <p:nvPr>
            <p:ph idx="5" type="subTitle"/>
          </p:nvPr>
        </p:nvSpPr>
        <p:spPr>
          <a:xfrm>
            <a:off x="714300" y="2780363"/>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03" name="Google Shape;403;p131"/>
          <p:cNvSpPr txBox="1"/>
          <p:nvPr>
            <p:ph idx="6" type="title"/>
          </p:nvPr>
        </p:nvSpPr>
        <p:spPr>
          <a:xfrm>
            <a:off x="6153000" y="3292125"/>
            <a:ext cx="22767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04" name="Google Shape;404;p131"/>
          <p:cNvSpPr txBox="1"/>
          <p:nvPr>
            <p:ph idx="7" type="title"/>
          </p:nvPr>
        </p:nvSpPr>
        <p:spPr>
          <a:xfrm>
            <a:off x="714300" y="2373038"/>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05" name="Google Shape;405;p131"/>
          <p:cNvSpPr txBox="1"/>
          <p:nvPr>
            <p:ph idx="8" type="subTitle"/>
          </p:nvPr>
        </p:nvSpPr>
        <p:spPr>
          <a:xfrm>
            <a:off x="6153000" y="1988063"/>
            <a:ext cx="2276700" cy="5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06" name="Google Shape;406;p131"/>
          <p:cNvSpPr txBox="1"/>
          <p:nvPr>
            <p:ph idx="9" type="title"/>
          </p:nvPr>
        </p:nvSpPr>
        <p:spPr>
          <a:xfrm>
            <a:off x="6153000" y="1580738"/>
            <a:ext cx="22767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28">
    <p:spTree>
      <p:nvGrpSpPr>
        <p:cNvPr id="407" name="Shape 407"/>
        <p:cNvGrpSpPr/>
        <p:nvPr/>
      </p:nvGrpSpPr>
      <p:grpSpPr>
        <a:xfrm>
          <a:off x="0" y="0"/>
          <a:ext cx="0" cy="0"/>
          <a:chOff x="0" y="0"/>
          <a:chExt cx="0" cy="0"/>
        </a:xfrm>
      </p:grpSpPr>
      <p:sp>
        <p:nvSpPr>
          <p:cNvPr id="408" name="Google Shape;408;p132"/>
          <p:cNvSpPr txBox="1"/>
          <p:nvPr>
            <p:ph type="title"/>
          </p:nvPr>
        </p:nvSpPr>
        <p:spPr>
          <a:xfrm>
            <a:off x="1768000" y="2483450"/>
            <a:ext cx="2157600" cy="123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6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09" name="Google Shape;409;p132"/>
          <p:cNvSpPr txBox="1"/>
          <p:nvPr>
            <p:ph idx="1" type="subTitle"/>
          </p:nvPr>
        </p:nvSpPr>
        <p:spPr>
          <a:xfrm>
            <a:off x="4500075" y="2483450"/>
            <a:ext cx="2396700" cy="123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10" name="Google Shape;410;p132"/>
          <p:cNvSpPr txBox="1"/>
          <p:nvPr>
            <p:ph idx="2" type="title"/>
          </p:nvPr>
        </p:nvSpPr>
        <p:spPr>
          <a:xfrm>
            <a:off x="1233500" y="1049175"/>
            <a:ext cx="6729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8">
    <p:spTree>
      <p:nvGrpSpPr>
        <p:cNvPr id="43" name="Shape 43"/>
        <p:cNvGrpSpPr/>
        <p:nvPr/>
      </p:nvGrpSpPr>
      <p:grpSpPr>
        <a:xfrm>
          <a:off x="0" y="0"/>
          <a:ext cx="0" cy="0"/>
          <a:chOff x="0" y="0"/>
          <a:chExt cx="0" cy="0"/>
        </a:xfrm>
      </p:grpSpPr>
      <p:sp>
        <p:nvSpPr>
          <p:cNvPr id="44" name="Google Shape;44;p97"/>
          <p:cNvSpPr txBox="1"/>
          <p:nvPr>
            <p:ph type="title"/>
          </p:nvPr>
        </p:nvSpPr>
        <p:spPr>
          <a:xfrm>
            <a:off x="714300" y="430675"/>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97"/>
          <p:cNvSpPr txBox="1"/>
          <p:nvPr>
            <p:ph idx="2" type="title"/>
          </p:nvPr>
        </p:nvSpPr>
        <p:spPr>
          <a:xfrm>
            <a:off x="738282" y="2603650"/>
            <a:ext cx="1453500" cy="7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6" name="Google Shape;46;p97"/>
          <p:cNvSpPr txBox="1"/>
          <p:nvPr>
            <p:ph idx="3" type="title"/>
          </p:nvPr>
        </p:nvSpPr>
        <p:spPr>
          <a:xfrm>
            <a:off x="738282" y="2103438"/>
            <a:ext cx="904800" cy="58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7" name="Google Shape;47;p97"/>
          <p:cNvSpPr txBox="1"/>
          <p:nvPr>
            <p:ph idx="1" type="subTitle"/>
          </p:nvPr>
        </p:nvSpPr>
        <p:spPr>
          <a:xfrm>
            <a:off x="738282" y="3305175"/>
            <a:ext cx="1240800" cy="9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8" name="Google Shape;48;p97"/>
          <p:cNvSpPr txBox="1"/>
          <p:nvPr>
            <p:ph idx="4" type="title"/>
          </p:nvPr>
        </p:nvSpPr>
        <p:spPr>
          <a:xfrm>
            <a:off x="4798032" y="2603650"/>
            <a:ext cx="1453500" cy="7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 name="Google Shape;49;p97"/>
          <p:cNvSpPr txBox="1"/>
          <p:nvPr>
            <p:ph idx="5" type="title"/>
          </p:nvPr>
        </p:nvSpPr>
        <p:spPr>
          <a:xfrm>
            <a:off x="4798032" y="2103438"/>
            <a:ext cx="904800" cy="58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0" name="Google Shape;50;p97"/>
          <p:cNvSpPr txBox="1"/>
          <p:nvPr>
            <p:ph idx="6" type="subTitle"/>
          </p:nvPr>
        </p:nvSpPr>
        <p:spPr>
          <a:xfrm>
            <a:off x="4798032" y="3305175"/>
            <a:ext cx="1240800" cy="9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1" name="Google Shape;51;p97"/>
          <p:cNvSpPr txBox="1"/>
          <p:nvPr>
            <p:ph idx="7" type="title"/>
          </p:nvPr>
        </p:nvSpPr>
        <p:spPr>
          <a:xfrm>
            <a:off x="2768157" y="2603650"/>
            <a:ext cx="1453500" cy="7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2" name="Google Shape;52;p97"/>
          <p:cNvSpPr txBox="1"/>
          <p:nvPr>
            <p:ph idx="8" type="title"/>
          </p:nvPr>
        </p:nvSpPr>
        <p:spPr>
          <a:xfrm>
            <a:off x="2768157" y="2103438"/>
            <a:ext cx="904800" cy="58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3" name="Google Shape;53;p97"/>
          <p:cNvSpPr txBox="1"/>
          <p:nvPr>
            <p:ph idx="9" type="subTitle"/>
          </p:nvPr>
        </p:nvSpPr>
        <p:spPr>
          <a:xfrm>
            <a:off x="2768157" y="3305175"/>
            <a:ext cx="1214700" cy="9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4" name="Google Shape;54;p97"/>
          <p:cNvSpPr txBox="1"/>
          <p:nvPr>
            <p:ph idx="13" type="title"/>
          </p:nvPr>
        </p:nvSpPr>
        <p:spPr>
          <a:xfrm>
            <a:off x="6827907" y="2603650"/>
            <a:ext cx="1572600" cy="7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5" name="Google Shape;55;p97"/>
          <p:cNvSpPr txBox="1"/>
          <p:nvPr>
            <p:ph idx="14" type="title"/>
          </p:nvPr>
        </p:nvSpPr>
        <p:spPr>
          <a:xfrm>
            <a:off x="6827907" y="2103438"/>
            <a:ext cx="904800" cy="58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6" name="Google Shape;56;p97"/>
          <p:cNvSpPr txBox="1"/>
          <p:nvPr>
            <p:ph idx="15" type="subTitle"/>
          </p:nvPr>
        </p:nvSpPr>
        <p:spPr>
          <a:xfrm>
            <a:off x="6827907" y="3305175"/>
            <a:ext cx="1267500" cy="9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57" name="Google Shape;57;p97"/>
          <p:cNvGrpSpPr/>
          <p:nvPr/>
        </p:nvGrpSpPr>
        <p:grpSpPr>
          <a:xfrm>
            <a:off x="-25" y="0"/>
            <a:ext cx="9144020" cy="342900"/>
            <a:chOff x="-25" y="0"/>
            <a:chExt cx="9144020" cy="342900"/>
          </a:xfrm>
        </p:grpSpPr>
        <p:sp>
          <p:nvSpPr>
            <p:cNvPr id="58" name="Google Shape;58;p9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97"/>
            <p:cNvGrpSpPr/>
            <p:nvPr/>
          </p:nvGrpSpPr>
          <p:grpSpPr>
            <a:xfrm>
              <a:off x="215975" y="111150"/>
              <a:ext cx="642950" cy="120600"/>
              <a:chOff x="215975" y="152625"/>
              <a:chExt cx="642950" cy="120600"/>
            </a:xfrm>
          </p:grpSpPr>
          <p:sp>
            <p:nvSpPr>
              <p:cNvPr id="60" name="Google Shape;60;p9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9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9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2">
    <p:spTree>
      <p:nvGrpSpPr>
        <p:cNvPr id="411" name="Shape 411"/>
        <p:cNvGrpSpPr/>
        <p:nvPr/>
      </p:nvGrpSpPr>
      <p:grpSpPr>
        <a:xfrm>
          <a:off x="0" y="0"/>
          <a:ext cx="0" cy="0"/>
          <a:chOff x="0" y="0"/>
          <a:chExt cx="0" cy="0"/>
        </a:xfrm>
      </p:grpSpPr>
      <p:grpSp>
        <p:nvGrpSpPr>
          <p:cNvPr id="412" name="Google Shape;412;p133"/>
          <p:cNvGrpSpPr/>
          <p:nvPr/>
        </p:nvGrpSpPr>
        <p:grpSpPr>
          <a:xfrm>
            <a:off x="-25" y="0"/>
            <a:ext cx="9144020" cy="342900"/>
            <a:chOff x="-25" y="0"/>
            <a:chExt cx="9144020" cy="342900"/>
          </a:xfrm>
        </p:grpSpPr>
        <p:sp>
          <p:nvSpPr>
            <p:cNvPr id="413" name="Google Shape;413;p133"/>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 name="Google Shape;414;p133"/>
            <p:cNvGrpSpPr/>
            <p:nvPr/>
          </p:nvGrpSpPr>
          <p:grpSpPr>
            <a:xfrm>
              <a:off x="215975" y="111150"/>
              <a:ext cx="642950" cy="120600"/>
              <a:chOff x="215975" y="152625"/>
              <a:chExt cx="642950" cy="120600"/>
            </a:xfrm>
          </p:grpSpPr>
          <p:sp>
            <p:nvSpPr>
              <p:cNvPr id="415" name="Google Shape;415;p133"/>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33"/>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33"/>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8" name="Google Shape;418;p133"/>
          <p:cNvGrpSpPr/>
          <p:nvPr/>
        </p:nvGrpSpPr>
        <p:grpSpPr>
          <a:xfrm>
            <a:off x="66650" y="204750"/>
            <a:ext cx="9077378" cy="4938900"/>
            <a:chOff x="104750" y="204750"/>
            <a:chExt cx="9077378" cy="4938900"/>
          </a:xfrm>
        </p:grpSpPr>
        <p:grpSp>
          <p:nvGrpSpPr>
            <p:cNvPr id="419" name="Google Shape;419;p133"/>
            <p:cNvGrpSpPr/>
            <p:nvPr/>
          </p:nvGrpSpPr>
          <p:grpSpPr>
            <a:xfrm>
              <a:off x="104750" y="206700"/>
              <a:ext cx="9077378" cy="342900"/>
              <a:chOff x="-25" y="0"/>
              <a:chExt cx="9182983" cy="342900"/>
            </a:xfrm>
          </p:grpSpPr>
          <p:sp>
            <p:nvSpPr>
              <p:cNvPr id="420" name="Google Shape;420;p133"/>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133"/>
              <p:cNvGrpSpPr/>
              <p:nvPr/>
            </p:nvGrpSpPr>
            <p:grpSpPr>
              <a:xfrm>
                <a:off x="215975" y="111150"/>
                <a:ext cx="642950" cy="120600"/>
                <a:chOff x="215975" y="152625"/>
                <a:chExt cx="642950" cy="120600"/>
              </a:xfrm>
            </p:grpSpPr>
            <p:sp>
              <p:nvSpPr>
                <p:cNvPr id="422" name="Google Shape;422;p133"/>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33"/>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33"/>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425" name="Google Shape;425;p133"/>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426" name="Google Shape;426;p133"/>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7" name="Google Shape;427;p133"/>
          <p:cNvSpPr txBox="1"/>
          <p:nvPr>
            <p:ph idx="2" type="title"/>
          </p:nvPr>
        </p:nvSpPr>
        <p:spPr>
          <a:xfrm>
            <a:off x="6153001" y="2119725"/>
            <a:ext cx="1653900" cy="56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28" name="Google Shape;428;p133"/>
          <p:cNvSpPr txBox="1"/>
          <p:nvPr>
            <p:ph idx="3" type="title"/>
          </p:nvPr>
        </p:nvSpPr>
        <p:spPr>
          <a:xfrm>
            <a:off x="1214000" y="2119731"/>
            <a:ext cx="1653900" cy="56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29" name="Google Shape;429;p133"/>
          <p:cNvSpPr txBox="1"/>
          <p:nvPr>
            <p:ph idx="1" type="subTitle"/>
          </p:nvPr>
        </p:nvSpPr>
        <p:spPr>
          <a:xfrm>
            <a:off x="3683500" y="3704737"/>
            <a:ext cx="1653900" cy="81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30" name="Google Shape;430;p133"/>
          <p:cNvSpPr txBox="1"/>
          <p:nvPr>
            <p:ph idx="4" type="title"/>
          </p:nvPr>
        </p:nvSpPr>
        <p:spPr>
          <a:xfrm>
            <a:off x="3683505" y="2119725"/>
            <a:ext cx="1653900" cy="56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31" name="Google Shape;431;p133"/>
          <p:cNvSpPr txBox="1"/>
          <p:nvPr>
            <p:ph idx="5" type="subTitle"/>
          </p:nvPr>
        </p:nvSpPr>
        <p:spPr>
          <a:xfrm>
            <a:off x="1214000" y="3704737"/>
            <a:ext cx="1653900" cy="81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32" name="Google Shape;432;p133"/>
          <p:cNvSpPr txBox="1"/>
          <p:nvPr>
            <p:ph idx="6" type="title"/>
          </p:nvPr>
        </p:nvSpPr>
        <p:spPr>
          <a:xfrm>
            <a:off x="3683500" y="3296025"/>
            <a:ext cx="1653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33" name="Google Shape;433;p133"/>
          <p:cNvSpPr txBox="1"/>
          <p:nvPr>
            <p:ph idx="7" type="title"/>
          </p:nvPr>
        </p:nvSpPr>
        <p:spPr>
          <a:xfrm>
            <a:off x="1214000" y="3296025"/>
            <a:ext cx="1653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34" name="Google Shape;434;p133"/>
          <p:cNvSpPr txBox="1"/>
          <p:nvPr>
            <p:ph idx="8" type="subTitle"/>
          </p:nvPr>
        </p:nvSpPr>
        <p:spPr>
          <a:xfrm>
            <a:off x="6153000" y="3699800"/>
            <a:ext cx="1653900" cy="81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35" name="Google Shape;435;p133"/>
          <p:cNvSpPr txBox="1"/>
          <p:nvPr>
            <p:ph idx="9" type="title"/>
          </p:nvPr>
        </p:nvSpPr>
        <p:spPr>
          <a:xfrm>
            <a:off x="6153000" y="3292475"/>
            <a:ext cx="1653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
    <p:spTree>
      <p:nvGrpSpPr>
        <p:cNvPr id="436" name="Shape 436"/>
        <p:cNvGrpSpPr/>
        <p:nvPr/>
      </p:nvGrpSpPr>
      <p:grpSpPr>
        <a:xfrm>
          <a:off x="0" y="0"/>
          <a:ext cx="0" cy="0"/>
          <a:chOff x="0" y="0"/>
          <a:chExt cx="0" cy="0"/>
        </a:xfrm>
      </p:grpSpPr>
      <p:sp>
        <p:nvSpPr>
          <p:cNvPr id="437" name="Google Shape;437;p134"/>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8" name="Google Shape;438;p134"/>
          <p:cNvSpPr txBox="1"/>
          <p:nvPr>
            <p:ph idx="2" type="title"/>
          </p:nvPr>
        </p:nvSpPr>
        <p:spPr>
          <a:xfrm>
            <a:off x="5716125" y="3559175"/>
            <a:ext cx="27264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39" name="Google Shape;439;p134"/>
          <p:cNvSpPr txBox="1"/>
          <p:nvPr>
            <p:ph idx="1" type="subTitle"/>
          </p:nvPr>
        </p:nvSpPr>
        <p:spPr>
          <a:xfrm>
            <a:off x="5716125" y="3955900"/>
            <a:ext cx="2726400" cy="77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40" name="Google Shape;440;p134"/>
          <p:cNvSpPr txBox="1"/>
          <p:nvPr>
            <p:ph idx="3" type="title"/>
          </p:nvPr>
        </p:nvSpPr>
        <p:spPr>
          <a:xfrm>
            <a:off x="5716134" y="2238450"/>
            <a:ext cx="27264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1" name="Google Shape;441;p134"/>
          <p:cNvSpPr txBox="1"/>
          <p:nvPr>
            <p:ph idx="4" type="subTitle"/>
          </p:nvPr>
        </p:nvSpPr>
        <p:spPr>
          <a:xfrm>
            <a:off x="5716134" y="2635175"/>
            <a:ext cx="2726400" cy="77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42" name="Google Shape;442;p134"/>
          <p:cNvSpPr txBox="1"/>
          <p:nvPr>
            <p:ph idx="5" type="title"/>
          </p:nvPr>
        </p:nvSpPr>
        <p:spPr>
          <a:xfrm>
            <a:off x="5716118" y="917725"/>
            <a:ext cx="27264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3" name="Google Shape;443;p134"/>
          <p:cNvSpPr txBox="1"/>
          <p:nvPr>
            <p:ph idx="6" type="subTitle"/>
          </p:nvPr>
        </p:nvSpPr>
        <p:spPr>
          <a:xfrm>
            <a:off x="5716118" y="1314450"/>
            <a:ext cx="2726400" cy="77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444" name="Google Shape;444;p134"/>
          <p:cNvGrpSpPr/>
          <p:nvPr/>
        </p:nvGrpSpPr>
        <p:grpSpPr>
          <a:xfrm>
            <a:off x="-25" y="0"/>
            <a:ext cx="9144020" cy="342900"/>
            <a:chOff x="-25" y="0"/>
            <a:chExt cx="9144020" cy="342900"/>
          </a:xfrm>
        </p:grpSpPr>
        <p:sp>
          <p:nvSpPr>
            <p:cNvPr id="445" name="Google Shape;445;p13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6" name="Google Shape;446;p134"/>
            <p:cNvGrpSpPr/>
            <p:nvPr/>
          </p:nvGrpSpPr>
          <p:grpSpPr>
            <a:xfrm>
              <a:off x="215975" y="111150"/>
              <a:ext cx="642950" cy="120600"/>
              <a:chOff x="215975" y="152625"/>
              <a:chExt cx="642950" cy="120600"/>
            </a:xfrm>
          </p:grpSpPr>
          <p:sp>
            <p:nvSpPr>
              <p:cNvPr id="447" name="Google Shape;447;p13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3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3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450" name="Shape 450"/>
        <p:cNvGrpSpPr/>
        <p:nvPr/>
      </p:nvGrpSpPr>
      <p:grpSpPr>
        <a:xfrm>
          <a:off x="0" y="0"/>
          <a:ext cx="0" cy="0"/>
          <a:chOff x="0" y="0"/>
          <a:chExt cx="0" cy="0"/>
        </a:xfrm>
      </p:grpSpPr>
      <p:sp>
        <p:nvSpPr>
          <p:cNvPr id="451" name="Google Shape;451;p135"/>
          <p:cNvSpPr txBox="1"/>
          <p:nvPr>
            <p:ph type="title"/>
          </p:nvPr>
        </p:nvSpPr>
        <p:spPr>
          <a:xfrm>
            <a:off x="5059982" y="153170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52" name="Google Shape;452;p135"/>
          <p:cNvSpPr txBox="1"/>
          <p:nvPr>
            <p:ph idx="1" type="subTitle"/>
          </p:nvPr>
        </p:nvSpPr>
        <p:spPr>
          <a:xfrm>
            <a:off x="1520525" y="3734850"/>
            <a:ext cx="2563500" cy="59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53" name="Google Shape;453;p135"/>
          <p:cNvSpPr txBox="1"/>
          <p:nvPr>
            <p:ph idx="2" type="subTitle"/>
          </p:nvPr>
        </p:nvSpPr>
        <p:spPr>
          <a:xfrm>
            <a:off x="5059975" y="3734850"/>
            <a:ext cx="2563500" cy="59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54" name="Google Shape;454;p135"/>
          <p:cNvSpPr txBox="1"/>
          <p:nvPr>
            <p:ph idx="3" type="title"/>
          </p:nvPr>
        </p:nvSpPr>
        <p:spPr>
          <a:xfrm>
            <a:off x="1520525" y="153170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55" name="Google Shape;455;p135"/>
          <p:cNvSpPr txBox="1"/>
          <p:nvPr>
            <p:ph idx="4"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456" name="Google Shape;456;p135"/>
          <p:cNvGrpSpPr/>
          <p:nvPr/>
        </p:nvGrpSpPr>
        <p:grpSpPr>
          <a:xfrm>
            <a:off x="-25" y="0"/>
            <a:ext cx="9144020" cy="342900"/>
            <a:chOff x="-25" y="0"/>
            <a:chExt cx="9144020" cy="342900"/>
          </a:xfrm>
        </p:grpSpPr>
        <p:sp>
          <p:nvSpPr>
            <p:cNvPr id="457" name="Google Shape;457;p13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8" name="Google Shape;458;p135"/>
            <p:cNvGrpSpPr/>
            <p:nvPr/>
          </p:nvGrpSpPr>
          <p:grpSpPr>
            <a:xfrm>
              <a:off x="215975" y="111150"/>
              <a:ext cx="642950" cy="120600"/>
              <a:chOff x="215975" y="152625"/>
              <a:chExt cx="642950" cy="120600"/>
            </a:xfrm>
          </p:grpSpPr>
          <p:sp>
            <p:nvSpPr>
              <p:cNvPr id="459" name="Google Shape;459;p135"/>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35"/>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35"/>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62" name="Google Shape;462;p135"/>
          <p:cNvGrpSpPr/>
          <p:nvPr/>
        </p:nvGrpSpPr>
        <p:grpSpPr>
          <a:xfrm>
            <a:off x="66650" y="204750"/>
            <a:ext cx="9077378" cy="4938900"/>
            <a:chOff x="104750" y="204750"/>
            <a:chExt cx="9077378" cy="4938900"/>
          </a:xfrm>
        </p:grpSpPr>
        <p:grpSp>
          <p:nvGrpSpPr>
            <p:cNvPr id="463" name="Google Shape;463;p135"/>
            <p:cNvGrpSpPr/>
            <p:nvPr/>
          </p:nvGrpSpPr>
          <p:grpSpPr>
            <a:xfrm>
              <a:off x="104750" y="206700"/>
              <a:ext cx="9077378" cy="342900"/>
              <a:chOff x="-25" y="0"/>
              <a:chExt cx="9182983" cy="342900"/>
            </a:xfrm>
          </p:grpSpPr>
          <p:sp>
            <p:nvSpPr>
              <p:cNvPr id="464" name="Google Shape;464;p135"/>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5" name="Google Shape;465;p135"/>
              <p:cNvGrpSpPr/>
              <p:nvPr/>
            </p:nvGrpSpPr>
            <p:grpSpPr>
              <a:xfrm>
                <a:off x="215975" y="111150"/>
                <a:ext cx="642950" cy="120600"/>
                <a:chOff x="215975" y="152625"/>
                <a:chExt cx="642950" cy="120600"/>
              </a:xfrm>
            </p:grpSpPr>
            <p:sp>
              <p:nvSpPr>
                <p:cNvPr id="466" name="Google Shape;466;p13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3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3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469" name="Google Shape;469;p135"/>
            <p:cNvCxnSpPr/>
            <p:nvPr/>
          </p:nvCxnSpPr>
          <p:spPr>
            <a:xfrm>
              <a:off x="104775" y="204750"/>
              <a:ext cx="0" cy="4938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6">
    <p:spTree>
      <p:nvGrpSpPr>
        <p:cNvPr id="470" name="Shape 470"/>
        <p:cNvGrpSpPr/>
        <p:nvPr/>
      </p:nvGrpSpPr>
      <p:grpSpPr>
        <a:xfrm>
          <a:off x="0" y="0"/>
          <a:ext cx="0" cy="0"/>
          <a:chOff x="0" y="0"/>
          <a:chExt cx="0" cy="0"/>
        </a:xfrm>
      </p:grpSpPr>
      <p:sp>
        <p:nvSpPr>
          <p:cNvPr id="471" name="Google Shape;471;p136"/>
          <p:cNvSpPr txBox="1"/>
          <p:nvPr>
            <p:ph type="title"/>
          </p:nvPr>
        </p:nvSpPr>
        <p:spPr>
          <a:xfrm>
            <a:off x="1244350" y="3670450"/>
            <a:ext cx="2104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72" name="Google Shape;472;p136"/>
          <p:cNvSpPr txBox="1"/>
          <p:nvPr>
            <p:ph idx="1" type="subTitle"/>
          </p:nvPr>
        </p:nvSpPr>
        <p:spPr>
          <a:xfrm>
            <a:off x="1244350" y="4067175"/>
            <a:ext cx="2104500" cy="55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73" name="Google Shape;473;p136"/>
          <p:cNvSpPr txBox="1"/>
          <p:nvPr>
            <p:ph idx="2" type="title"/>
          </p:nvPr>
        </p:nvSpPr>
        <p:spPr>
          <a:xfrm>
            <a:off x="3523225" y="3670450"/>
            <a:ext cx="2104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74" name="Google Shape;474;p136"/>
          <p:cNvSpPr txBox="1"/>
          <p:nvPr>
            <p:ph idx="3" type="subTitle"/>
          </p:nvPr>
        </p:nvSpPr>
        <p:spPr>
          <a:xfrm>
            <a:off x="3523225" y="4067175"/>
            <a:ext cx="2104500" cy="55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75" name="Google Shape;475;p136"/>
          <p:cNvSpPr txBox="1"/>
          <p:nvPr>
            <p:ph idx="4" type="title"/>
          </p:nvPr>
        </p:nvSpPr>
        <p:spPr>
          <a:xfrm>
            <a:off x="5802101" y="3670450"/>
            <a:ext cx="2104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76" name="Google Shape;476;p136"/>
          <p:cNvSpPr txBox="1"/>
          <p:nvPr>
            <p:ph idx="5" type="subTitle"/>
          </p:nvPr>
        </p:nvSpPr>
        <p:spPr>
          <a:xfrm>
            <a:off x="5802100" y="4067175"/>
            <a:ext cx="2104500" cy="55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77" name="Google Shape;477;p136"/>
          <p:cNvSpPr txBox="1"/>
          <p:nvPr>
            <p:ph idx="6"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478" name="Google Shape;478;p136"/>
          <p:cNvGrpSpPr/>
          <p:nvPr/>
        </p:nvGrpSpPr>
        <p:grpSpPr>
          <a:xfrm>
            <a:off x="-25" y="0"/>
            <a:ext cx="9144020" cy="342900"/>
            <a:chOff x="-25" y="0"/>
            <a:chExt cx="9144020" cy="342900"/>
          </a:xfrm>
        </p:grpSpPr>
        <p:sp>
          <p:nvSpPr>
            <p:cNvPr id="479" name="Google Shape;479;p13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0" name="Google Shape;480;p136"/>
            <p:cNvGrpSpPr/>
            <p:nvPr/>
          </p:nvGrpSpPr>
          <p:grpSpPr>
            <a:xfrm>
              <a:off x="215975" y="111150"/>
              <a:ext cx="642950" cy="120600"/>
              <a:chOff x="215975" y="152625"/>
              <a:chExt cx="642950" cy="120600"/>
            </a:xfrm>
          </p:grpSpPr>
          <p:sp>
            <p:nvSpPr>
              <p:cNvPr id="481" name="Google Shape;481;p13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3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3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3">
    <p:spTree>
      <p:nvGrpSpPr>
        <p:cNvPr id="484" name="Shape 484"/>
        <p:cNvGrpSpPr/>
        <p:nvPr/>
      </p:nvGrpSpPr>
      <p:grpSpPr>
        <a:xfrm>
          <a:off x="0" y="0"/>
          <a:ext cx="0" cy="0"/>
          <a:chOff x="0" y="0"/>
          <a:chExt cx="0" cy="0"/>
        </a:xfrm>
      </p:grpSpPr>
      <p:sp>
        <p:nvSpPr>
          <p:cNvPr id="485" name="Google Shape;485;p137"/>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6" name="Google Shape;486;p137"/>
          <p:cNvSpPr txBox="1"/>
          <p:nvPr>
            <p:ph idx="2" type="title"/>
          </p:nvPr>
        </p:nvSpPr>
        <p:spPr>
          <a:xfrm>
            <a:off x="1378650" y="213620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87" name="Google Shape;487;p137"/>
          <p:cNvSpPr txBox="1"/>
          <p:nvPr>
            <p:ph idx="1" type="subTitle"/>
          </p:nvPr>
        </p:nvSpPr>
        <p:spPr>
          <a:xfrm>
            <a:off x="1378650" y="1593500"/>
            <a:ext cx="2276700" cy="76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88" name="Google Shape;488;p137"/>
          <p:cNvSpPr txBox="1"/>
          <p:nvPr>
            <p:ph idx="3" type="title"/>
          </p:nvPr>
        </p:nvSpPr>
        <p:spPr>
          <a:xfrm>
            <a:off x="1378650" y="39173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89" name="Google Shape;489;p137"/>
          <p:cNvSpPr txBox="1"/>
          <p:nvPr>
            <p:ph idx="4" type="subTitle"/>
          </p:nvPr>
        </p:nvSpPr>
        <p:spPr>
          <a:xfrm>
            <a:off x="1378650" y="3374675"/>
            <a:ext cx="2276700" cy="6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90" name="Google Shape;490;p137"/>
          <p:cNvSpPr txBox="1"/>
          <p:nvPr>
            <p:ph idx="5" type="title"/>
          </p:nvPr>
        </p:nvSpPr>
        <p:spPr>
          <a:xfrm>
            <a:off x="5488650" y="213620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1" name="Google Shape;491;p137"/>
          <p:cNvSpPr txBox="1"/>
          <p:nvPr>
            <p:ph idx="6" type="subTitle"/>
          </p:nvPr>
        </p:nvSpPr>
        <p:spPr>
          <a:xfrm>
            <a:off x="5488650" y="1593500"/>
            <a:ext cx="2276700" cy="76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92" name="Google Shape;492;p137"/>
          <p:cNvSpPr txBox="1"/>
          <p:nvPr>
            <p:ph idx="7" type="title"/>
          </p:nvPr>
        </p:nvSpPr>
        <p:spPr>
          <a:xfrm>
            <a:off x="5488650" y="39173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3" name="Google Shape;493;p137"/>
          <p:cNvSpPr txBox="1"/>
          <p:nvPr>
            <p:ph idx="8" type="subTitle"/>
          </p:nvPr>
        </p:nvSpPr>
        <p:spPr>
          <a:xfrm>
            <a:off x="5488650" y="3374675"/>
            <a:ext cx="2276700" cy="6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
    <p:spTree>
      <p:nvGrpSpPr>
        <p:cNvPr id="494" name="Shape 494"/>
        <p:cNvGrpSpPr/>
        <p:nvPr/>
      </p:nvGrpSpPr>
      <p:grpSpPr>
        <a:xfrm>
          <a:off x="0" y="0"/>
          <a:ext cx="0" cy="0"/>
          <a:chOff x="0" y="0"/>
          <a:chExt cx="0" cy="0"/>
        </a:xfrm>
      </p:grpSpPr>
      <p:sp>
        <p:nvSpPr>
          <p:cNvPr id="495" name="Google Shape;495;p138"/>
          <p:cNvSpPr txBox="1"/>
          <p:nvPr>
            <p:ph type="title"/>
          </p:nvPr>
        </p:nvSpPr>
        <p:spPr>
          <a:xfrm>
            <a:off x="714300" y="2054525"/>
            <a:ext cx="3422400" cy="84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6" name="Google Shape;496;p138"/>
          <p:cNvSpPr txBox="1"/>
          <p:nvPr>
            <p:ph idx="1" type="subTitle"/>
          </p:nvPr>
        </p:nvSpPr>
        <p:spPr>
          <a:xfrm>
            <a:off x="723225" y="3024275"/>
            <a:ext cx="2896200" cy="103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grpSp>
        <p:nvGrpSpPr>
          <p:cNvPr id="497" name="Google Shape;497;p138"/>
          <p:cNvGrpSpPr/>
          <p:nvPr/>
        </p:nvGrpSpPr>
        <p:grpSpPr>
          <a:xfrm>
            <a:off x="-25" y="0"/>
            <a:ext cx="9144020" cy="342900"/>
            <a:chOff x="-25" y="0"/>
            <a:chExt cx="9144020" cy="342900"/>
          </a:xfrm>
        </p:grpSpPr>
        <p:sp>
          <p:nvSpPr>
            <p:cNvPr id="498" name="Google Shape;498;p13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9" name="Google Shape;499;p138"/>
            <p:cNvGrpSpPr/>
            <p:nvPr/>
          </p:nvGrpSpPr>
          <p:grpSpPr>
            <a:xfrm>
              <a:off x="215975" y="111150"/>
              <a:ext cx="642950" cy="120600"/>
              <a:chOff x="215975" y="152625"/>
              <a:chExt cx="642950" cy="120600"/>
            </a:xfrm>
          </p:grpSpPr>
          <p:sp>
            <p:nvSpPr>
              <p:cNvPr id="500" name="Google Shape;500;p13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3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3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3" name="Google Shape;503;p138"/>
          <p:cNvGrpSpPr/>
          <p:nvPr/>
        </p:nvGrpSpPr>
        <p:grpSpPr>
          <a:xfrm>
            <a:off x="66650" y="204750"/>
            <a:ext cx="9077378" cy="4938900"/>
            <a:chOff x="104750" y="204750"/>
            <a:chExt cx="9077378" cy="4938900"/>
          </a:xfrm>
        </p:grpSpPr>
        <p:grpSp>
          <p:nvGrpSpPr>
            <p:cNvPr id="504" name="Google Shape;504;p138"/>
            <p:cNvGrpSpPr/>
            <p:nvPr/>
          </p:nvGrpSpPr>
          <p:grpSpPr>
            <a:xfrm>
              <a:off x="104750" y="206700"/>
              <a:ext cx="9077378" cy="342900"/>
              <a:chOff x="-25" y="0"/>
              <a:chExt cx="9182983" cy="342900"/>
            </a:xfrm>
          </p:grpSpPr>
          <p:sp>
            <p:nvSpPr>
              <p:cNvPr id="505" name="Google Shape;505;p138"/>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6" name="Google Shape;506;p138"/>
              <p:cNvGrpSpPr/>
              <p:nvPr/>
            </p:nvGrpSpPr>
            <p:grpSpPr>
              <a:xfrm>
                <a:off x="215975" y="111150"/>
                <a:ext cx="642950" cy="120600"/>
                <a:chOff x="215975" y="152625"/>
                <a:chExt cx="642950" cy="120600"/>
              </a:xfrm>
            </p:grpSpPr>
            <p:sp>
              <p:nvSpPr>
                <p:cNvPr id="507" name="Google Shape;507;p13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3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3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510" name="Google Shape;510;p138"/>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7">
    <p:spTree>
      <p:nvGrpSpPr>
        <p:cNvPr id="511" name="Shape 511"/>
        <p:cNvGrpSpPr/>
        <p:nvPr/>
      </p:nvGrpSpPr>
      <p:grpSpPr>
        <a:xfrm>
          <a:off x="0" y="0"/>
          <a:ext cx="0" cy="0"/>
          <a:chOff x="0" y="0"/>
          <a:chExt cx="0" cy="0"/>
        </a:xfrm>
      </p:grpSpPr>
      <p:sp>
        <p:nvSpPr>
          <p:cNvPr id="512" name="Google Shape;512;p139"/>
          <p:cNvSpPr txBox="1"/>
          <p:nvPr>
            <p:ph type="title"/>
          </p:nvPr>
        </p:nvSpPr>
        <p:spPr>
          <a:xfrm>
            <a:off x="4192275" y="1940525"/>
            <a:ext cx="3077100" cy="84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3" name="Google Shape;513;p139"/>
          <p:cNvSpPr txBox="1"/>
          <p:nvPr>
            <p:ph idx="1" type="subTitle"/>
          </p:nvPr>
        </p:nvSpPr>
        <p:spPr>
          <a:xfrm>
            <a:off x="4192275" y="2910275"/>
            <a:ext cx="3077100" cy="102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514" name="Shape 514"/>
        <p:cNvGrpSpPr/>
        <p:nvPr/>
      </p:nvGrpSpPr>
      <p:grpSpPr>
        <a:xfrm>
          <a:off x="0" y="0"/>
          <a:ext cx="0" cy="0"/>
          <a:chOff x="0" y="0"/>
          <a:chExt cx="0" cy="0"/>
        </a:xfrm>
      </p:grpSpPr>
      <p:grpSp>
        <p:nvGrpSpPr>
          <p:cNvPr id="515" name="Google Shape;515;p140"/>
          <p:cNvGrpSpPr/>
          <p:nvPr/>
        </p:nvGrpSpPr>
        <p:grpSpPr>
          <a:xfrm flipH="1">
            <a:off x="214694" y="123860"/>
            <a:ext cx="8552969" cy="4510486"/>
            <a:chOff x="45421" y="890559"/>
            <a:chExt cx="6688800" cy="3527400"/>
          </a:xfrm>
        </p:grpSpPr>
        <p:sp>
          <p:nvSpPr>
            <p:cNvPr id="516" name="Google Shape;516;p140"/>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40"/>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40"/>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40"/>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40"/>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140"/>
          <p:cNvGrpSpPr/>
          <p:nvPr/>
        </p:nvGrpSpPr>
        <p:grpSpPr>
          <a:xfrm flipH="1">
            <a:off x="394192" y="461737"/>
            <a:ext cx="8552969" cy="4510486"/>
            <a:chOff x="45421" y="890559"/>
            <a:chExt cx="6688800" cy="3527400"/>
          </a:xfrm>
        </p:grpSpPr>
        <p:sp>
          <p:nvSpPr>
            <p:cNvPr id="522" name="Google Shape;522;p140"/>
            <p:cNvSpPr/>
            <p:nvPr/>
          </p:nvSpPr>
          <p:spPr>
            <a:xfrm>
              <a:off x="45421" y="890559"/>
              <a:ext cx="6688800" cy="3527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40"/>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40"/>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40"/>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40"/>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7" name="Google Shape;527;p140"/>
          <p:cNvSpPr txBox="1"/>
          <p:nvPr>
            <p:ph type="title"/>
          </p:nvPr>
        </p:nvSpPr>
        <p:spPr>
          <a:xfrm>
            <a:off x="1019175" y="808600"/>
            <a:ext cx="3552900" cy="103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61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8" name="Google Shape;528;p140"/>
          <p:cNvSpPr txBox="1"/>
          <p:nvPr>
            <p:ph idx="1" type="subTitle"/>
          </p:nvPr>
        </p:nvSpPr>
        <p:spPr>
          <a:xfrm>
            <a:off x="1019175" y="1789000"/>
            <a:ext cx="3552900" cy="118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29" name="Google Shape;529;p140"/>
          <p:cNvSpPr txBox="1"/>
          <p:nvPr/>
        </p:nvSpPr>
        <p:spPr>
          <a:xfrm>
            <a:off x="1019175" y="3812950"/>
            <a:ext cx="34224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434343"/>
                </a:solidFill>
                <a:latin typeface="Montserrat"/>
                <a:ea typeface="Montserrat"/>
                <a:cs typeface="Montserrat"/>
                <a:sym typeface="Montserrat"/>
              </a:rPr>
              <a:t>CREDITS: This presentation template was created by </a:t>
            </a:r>
            <a:r>
              <a:rPr b="0" i="0" lang="en" sz="900" u="none" cap="none" strike="noStrike">
                <a:solidFill>
                  <a:srgbClr val="434343"/>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900" u="none" cap="none" strike="noStrike">
                <a:solidFill>
                  <a:srgbClr val="434343"/>
                </a:solidFill>
                <a:latin typeface="Montserrat"/>
                <a:ea typeface="Montserrat"/>
                <a:cs typeface="Montserrat"/>
                <a:sym typeface="Montserrat"/>
              </a:rPr>
              <a:t>, including icons by </a:t>
            </a:r>
            <a:r>
              <a:rPr b="0" i="0" lang="en" sz="900" u="none" cap="none" strike="noStrike">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900" u="none" cap="none" strike="noStrike">
                <a:solidFill>
                  <a:srgbClr val="434343"/>
                </a:solidFill>
                <a:latin typeface="Montserrat"/>
                <a:ea typeface="Montserrat"/>
                <a:cs typeface="Montserrat"/>
                <a:sym typeface="Montserrat"/>
              </a:rPr>
              <a:t>, and infographics &amp; images by </a:t>
            </a:r>
            <a:r>
              <a:rPr b="0" i="0" lang="en" sz="900" u="none" cap="none" strike="noStrike">
                <a:solidFill>
                  <a:srgbClr val="434343"/>
                </a:solidFill>
                <a:uFill>
                  <a:noFill/>
                </a:uFill>
                <a:latin typeface="Montserrat"/>
                <a:ea typeface="Montserrat"/>
                <a:cs typeface="Montserrat"/>
                <a:sym typeface="Montserrat"/>
                <a:hlinkClick r:id="rId4">
                  <a:extLst>
                    <a:ext uri="{A12FA001-AC4F-418D-AE19-62706E023703}">
                      <ahyp:hlinkClr val="tx"/>
                    </a:ext>
                  </a:extLst>
                </a:hlinkClick>
              </a:rPr>
              <a:t>Freepik</a:t>
            </a:r>
            <a:r>
              <a:rPr b="0" i="0" lang="en" sz="900" u="none" cap="none" strike="noStrike">
                <a:solidFill>
                  <a:srgbClr val="434343"/>
                </a:solidFill>
                <a:latin typeface="Montserrat"/>
                <a:ea typeface="Montserrat"/>
                <a:cs typeface="Montserrat"/>
                <a:sym typeface="Montserrat"/>
              </a:rPr>
              <a:t> and illustrations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530" name="Shape 530"/>
        <p:cNvGrpSpPr/>
        <p:nvPr/>
      </p:nvGrpSpPr>
      <p:grpSpPr>
        <a:xfrm>
          <a:off x="0" y="0"/>
          <a:ext cx="0" cy="0"/>
          <a:chOff x="0" y="0"/>
          <a:chExt cx="0" cy="0"/>
        </a:xfrm>
      </p:grpSpPr>
      <p:grpSp>
        <p:nvGrpSpPr>
          <p:cNvPr id="531" name="Google Shape;531;p141"/>
          <p:cNvGrpSpPr/>
          <p:nvPr/>
        </p:nvGrpSpPr>
        <p:grpSpPr>
          <a:xfrm>
            <a:off x="-25" y="0"/>
            <a:ext cx="9144020" cy="342900"/>
            <a:chOff x="-25" y="0"/>
            <a:chExt cx="9144020" cy="342900"/>
          </a:xfrm>
        </p:grpSpPr>
        <p:sp>
          <p:nvSpPr>
            <p:cNvPr id="532" name="Google Shape;532;p14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3" name="Google Shape;533;p141"/>
            <p:cNvGrpSpPr/>
            <p:nvPr/>
          </p:nvGrpSpPr>
          <p:grpSpPr>
            <a:xfrm>
              <a:off x="215975" y="111150"/>
              <a:ext cx="642950" cy="120600"/>
              <a:chOff x="215975" y="152625"/>
              <a:chExt cx="642950" cy="120600"/>
            </a:xfrm>
          </p:grpSpPr>
          <p:sp>
            <p:nvSpPr>
              <p:cNvPr id="534" name="Google Shape;534;p14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4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4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37" name="Google Shape;537;p141"/>
          <p:cNvSpPr txBox="1"/>
          <p:nvPr>
            <p:ph idx="1" type="subTitle"/>
          </p:nvPr>
        </p:nvSpPr>
        <p:spPr>
          <a:xfrm>
            <a:off x="714300" y="1673500"/>
            <a:ext cx="3732000" cy="293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
        <p:nvSpPr>
          <p:cNvPr id="538" name="Google Shape;538;p14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9" name="Google Shape;539;p141"/>
          <p:cNvSpPr txBox="1"/>
          <p:nvPr>
            <p:ph idx="2" type="subTitle"/>
          </p:nvPr>
        </p:nvSpPr>
        <p:spPr>
          <a:xfrm>
            <a:off x="4698775" y="1673500"/>
            <a:ext cx="3732000" cy="293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0" name="Shape 540"/>
        <p:cNvGrpSpPr/>
        <p:nvPr/>
      </p:nvGrpSpPr>
      <p:grpSpPr>
        <a:xfrm>
          <a:off x="0" y="0"/>
          <a:ext cx="0" cy="0"/>
          <a:chOff x="0" y="0"/>
          <a:chExt cx="0" cy="0"/>
        </a:xfrm>
      </p:grpSpPr>
      <p:sp>
        <p:nvSpPr>
          <p:cNvPr id="541" name="Google Shape;541;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98"/>
          <p:cNvSpPr txBox="1"/>
          <p:nvPr>
            <p:ph type="title"/>
          </p:nvPr>
        </p:nvSpPr>
        <p:spPr>
          <a:xfrm>
            <a:off x="4189800" y="1398513"/>
            <a:ext cx="4239900" cy="848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5" name="Google Shape;65;p98"/>
          <p:cNvSpPr txBox="1"/>
          <p:nvPr>
            <p:ph idx="1" type="subTitle"/>
          </p:nvPr>
        </p:nvSpPr>
        <p:spPr>
          <a:xfrm>
            <a:off x="5016225" y="2368275"/>
            <a:ext cx="3422400" cy="1491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grpSp>
        <p:nvGrpSpPr>
          <p:cNvPr id="66" name="Google Shape;66;p98"/>
          <p:cNvGrpSpPr/>
          <p:nvPr/>
        </p:nvGrpSpPr>
        <p:grpSpPr>
          <a:xfrm>
            <a:off x="-25" y="0"/>
            <a:ext cx="9144020" cy="342900"/>
            <a:chOff x="-25" y="0"/>
            <a:chExt cx="9144020" cy="342900"/>
          </a:xfrm>
        </p:grpSpPr>
        <p:sp>
          <p:nvSpPr>
            <p:cNvPr id="67" name="Google Shape;67;p9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 name="Google Shape;68;p98"/>
            <p:cNvGrpSpPr/>
            <p:nvPr/>
          </p:nvGrpSpPr>
          <p:grpSpPr>
            <a:xfrm>
              <a:off x="215975" y="111150"/>
              <a:ext cx="642950" cy="120600"/>
              <a:chOff x="215975" y="152625"/>
              <a:chExt cx="642950" cy="120600"/>
            </a:xfrm>
          </p:grpSpPr>
          <p:sp>
            <p:nvSpPr>
              <p:cNvPr id="69" name="Google Shape;69;p9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9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9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2" name="Google Shape;72;p98"/>
          <p:cNvGrpSpPr/>
          <p:nvPr/>
        </p:nvGrpSpPr>
        <p:grpSpPr>
          <a:xfrm>
            <a:off x="66650" y="204750"/>
            <a:ext cx="9077378" cy="4938900"/>
            <a:chOff x="104750" y="204750"/>
            <a:chExt cx="9077378" cy="4938900"/>
          </a:xfrm>
        </p:grpSpPr>
        <p:grpSp>
          <p:nvGrpSpPr>
            <p:cNvPr id="73" name="Google Shape;73;p98"/>
            <p:cNvGrpSpPr/>
            <p:nvPr/>
          </p:nvGrpSpPr>
          <p:grpSpPr>
            <a:xfrm>
              <a:off x="104750" y="206700"/>
              <a:ext cx="9077378" cy="342900"/>
              <a:chOff x="-25" y="0"/>
              <a:chExt cx="9182983" cy="342900"/>
            </a:xfrm>
          </p:grpSpPr>
          <p:sp>
            <p:nvSpPr>
              <p:cNvPr id="74" name="Google Shape;74;p98"/>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 name="Google Shape;75;p98"/>
              <p:cNvGrpSpPr/>
              <p:nvPr/>
            </p:nvGrpSpPr>
            <p:grpSpPr>
              <a:xfrm>
                <a:off x="215975" y="111150"/>
                <a:ext cx="642950" cy="120600"/>
                <a:chOff x="215975" y="152625"/>
                <a:chExt cx="642950" cy="120600"/>
              </a:xfrm>
            </p:grpSpPr>
            <p:sp>
              <p:nvSpPr>
                <p:cNvPr id="76" name="Google Shape;76;p9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9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9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79" name="Google Shape;79;p98"/>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542" name="Shape 542"/>
        <p:cNvGrpSpPr/>
        <p:nvPr/>
      </p:nvGrpSpPr>
      <p:grpSpPr>
        <a:xfrm>
          <a:off x="0" y="0"/>
          <a:ext cx="0" cy="0"/>
          <a:chOff x="0" y="0"/>
          <a:chExt cx="0" cy="0"/>
        </a:xfrm>
      </p:grpSpPr>
      <p:grpSp>
        <p:nvGrpSpPr>
          <p:cNvPr id="543" name="Google Shape;543;p148"/>
          <p:cNvGrpSpPr/>
          <p:nvPr/>
        </p:nvGrpSpPr>
        <p:grpSpPr>
          <a:xfrm>
            <a:off x="-25" y="0"/>
            <a:ext cx="9144020" cy="342900"/>
            <a:chOff x="-25" y="0"/>
            <a:chExt cx="9144020" cy="342900"/>
          </a:xfrm>
        </p:grpSpPr>
        <p:sp>
          <p:nvSpPr>
            <p:cNvPr id="544" name="Google Shape;544;p14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5" name="Google Shape;545;p148"/>
            <p:cNvGrpSpPr/>
            <p:nvPr/>
          </p:nvGrpSpPr>
          <p:grpSpPr>
            <a:xfrm>
              <a:off x="215975" y="111150"/>
              <a:ext cx="642950" cy="120600"/>
              <a:chOff x="215975" y="152625"/>
              <a:chExt cx="642950" cy="120600"/>
            </a:xfrm>
          </p:grpSpPr>
          <p:sp>
            <p:nvSpPr>
              <p:cNvPr id="546" name="Google Shape;546;p148"/>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48"/>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48"/>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549" name="Shape 549"/>
        <p:cNvGrpSpPr/>
        <p:nvPr/>
      </p:nvGrpSpPr>
      <p:grpSpPr>
        <a:xfrm>
          <a:off x="0" y="0"/>
          <a:ext cx="0" cy="0"/>
          <a:chOff x="0" y="0"/>
          <a:chExt cx="0" cy="0"/>
        </a:xfrm>
      </p:grpSpPr>
      <p:grpSp>
        <p:nvGrpSpPr>
          <p:cNvPr id="550" name="Google Shape;550;p149"/>
          <p:cNvGrpSpPr/>
          <p:nvPr/>
        </p:nvGrpSpPr>
        <p:grpSpPr>
          <a:xfrm>
            <a:off x="-25" y="0"/>
            <a:ext cx="9144020" cy="342900"/>
            <a:chOff x="-25" y="0"/>
            <a:chExt cx="9144020" cy="342900"/>
          </a:xfrm>
        </p:grpSpPr>
        <p:sp>
          <p:nvSpPr>
            <p:cNvPr id="551" name="Google Shape;551;p14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2" name="Google Shape;552;p149"/>
            <p:cNvGrpSpPr/>
            <p:nvPr/>
          </p:nvGrpSpPr>
          <p:grpSpPr>
            <a:xfrm>
              <a:off x="215975" y="111150"/>
              <a:ext cx="642950" cy="120600"/>
              <a:chOff x="215975" y="152625"/>
              <a:chExt cx="642950" cy="120600"/>
            </a:xfrm>
          </p:grpSpPr>
          <p:sp>
            <p:nvSpPr>
              <p:cNvPr id="553" name="Google Shape;553;p14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4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6" name="Google Shape;556;p149"/>
          <p:cNvGrpSpPr/>
          <p:nvPr/>
        </p:nvGrpSpPr>
        <p:grpSpPr>
          <a:xfrm>
            <a:off x="66650" y="204750"/>
            <a:ext cx="9077378" cy="4938900"/>
            <a:chOff x="104750" y="204750"/>
            <a:chExt cx="9077378" cy="4938900"/>
          </a:xfrm>
        </p:grpSpPr>
        <p:grpSp>
          <p:nvGrpSpPr>
            <p:cNvPr id="557" name="Google Shape;557;p149"/>
            <p:cNvGrpSpPr/>
            <p:nvPr/>
          </p:nvGrpSpPr>
          <p:grpSpPr>
            <a:xfrm>
              <a:off x="104750" y="206700"/>
              <a:ext cx="9077378" cy="342900"/>
              <a:chOff x="-25" y="0"/>
              <a:chExt cx="9182983" cy="342900"/>
            </a:xfrm>
          </p:grpSpPr>
          <p:sp>
            <p:nvSpPr>
              <p:cNvPr id="558" name="Google Shape;558;p14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9" name="Google Shape;559;p149"/>
              <p:cNvGrpSpPr/>
              <p:nvPr/>
            </p:nvGrpSpPr>
            <p:grpSpPr>
              <a:xfrm>
                <a:off x="215975" y="111150"/>
                <a:ext cx="642950" cy="120600"/>
                <a:chOff x="215975" y="152625"/>
                <a:chExt cx="642950" cy="120600"/>
              </a:xfrm>
            </p:grpSpPr>
            <p:sp>
              <p:nvSpPr>
                <p:cNvPr id="560" name="Google Shape;560;p14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4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4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563" name="Google Shape;563;p149"/>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grpSp>
        <p:nvGrpSpPr>
          <p:cNvPr id="564" name="Google Shape;564;p149"/>
          <p:cNvGrpSpPr/>
          <p:nvPr/>
        </p:nvGrpSpPr>
        <p:grpSpPr>
          <a:xfrm>
            <a:off x="157050" y="405675"/>
            <a:ext cx="8986935" cy="4747800"/>
            <a:chOff x="104746" y="204750"/>
            <a:chExt cx="8986935" cy="4747800"/>
          </a:xfrm>
        </p:grpSpPr>
        <p:grpSp>
          <p:nvGrpSpPr>
            <p:cNvPr id="565" name="Google Shape;565;p149"/>
            <p:cNvGrpSpPr/>
            <p:nvPr/>
          </p:nvGrpSpPr>
          <p:grpSpPr>
            <a:xfrm>
              <a:off x="104746" y="206700"/>
              <a:ext cx="8986935" cy="342900"/>
              <a:chOff x="-29" y="0"/>
              <a:chExt cx="9091487" cy="342900"/>
            </a:xfrm>
          </p:grpSpPr>
          <p:sp>
            <p:nvSpPr>
              <p:cNvPr id="566" name="Google Shape;566;p149"/>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7" name="Google Shape;567;p149"/>
              <p:cNvGrpSpPr/>
              <p:nvPr/>
            </p:nvGrpSpPr>
            <p:grpSpPr>
              <a:xfrm>
                <a:off x="215975" y="111150"/>
                <a:ext cx="642950" cy="120600"/>
                <a:chOff x="215975" y="152625"/>
                <a:chExt cx="642950" cy="120600"/>
              </a:xfrm>
            </p:grpSpPr>
            <p:sp>
              <p:nvSpPr>
                <p:cNvPr id="568" name="Google Shape;568;p14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4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4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571" name="Google Shape;571;p149"/>
            <p:cNvCxnSpPr/>
            <p:nvPr/>
          </p:nvCxnSpPr>
          <p:spPr>
            <a:xfrm>
              <a:off x="104775" y="204750"/>
              <a:ext cx="0" cy="47478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80" name="Shape 80"/>
        <p:cNvGrpSpPr/>
        <p:nvPr/>
      </p:nvGrpSpPr>
      <p:grpSpPr>
        <a:xfrm>
          <a:off x="0" y="0"/>
          <a:ext cx="0" cy="0"/>
          <a:chOff x="0" y="0"/>
          <a:chExt cx="0" cy="0"/>
        </a:xfrm>
      </p:grpSpPr>
      <p:sp>
        <p:nvSpPr>
          <p:cNvPr id="81" name="Google Shape;81;p99"/>
          <p:cNvSpPr txBox="1"/>
          <p:nvPr>
            <p:ph type="title"/>
          </p:nvPr>
        </p:nvSpPr>
        <p:spPr>
          <a:xfrm>
            <a:off x="2452050" y="1550913"/>
            <a:ext cx="4239900" cy="84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2" name="Google Shape;82;p99"/>
          <p:cNvSpPr txBox="1"/>
          <p:nvPr>
            <p:ph idx="1" type="subTitle"/>
          </p:nvPr>
        </p:nvSpPr>
        <p:spPr>
          <a:xfrm>
            <a:off x="2860800" y="2520675"/>
            <a:ext cx="3422400" cy="149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100"/>
          <p:cNvSpPr txBox="1"/>
          <p:nvPr>
            <p:ph type="title"/>
          </p:nvPr>
        </p:nvSpPr>
        <p:spPr>
          <a:xfrm>
            <a:off x="714300" y="2354175"/>
            <a:ext cx="3048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5" name="Google Shape;85;p100"/>
          <p:cNvSpPr txBox="1"/>
          <p:nvPr>
            <p:ph idx="1" type="subTitle"/>
          </p:nvPr>
        </p:nvSpPr>
        <p:spPr>
          <a:xfrm>
            <a:off x="714300" y="3453150"/>
            <a:ext cx="2521800" cy="58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86" name="Google Shape;86;p100"/>
          <p:cNvSpPr txBox="1"/>
          <p:nvPr>
            <p:ph idx="2" type="title"/>
          </p:nvPr>
        </p:nvSpPr>
        <p:spPr>
          <a:xfrm>
            <a:off x="714300" y="1010100"/>
            <a:ext cx="3048000" cy="139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0"/>
              <a:buNone/>
              <a:defRPr sz="78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101"/>
          <p:cNvSpPr txBox="1"/>
          <p:nvPr>
            <p:ph type="title"/>
          </p:nvPr>
        </p:nvSpPr>
        <p:spPr>
          <a:xfrm>
            <a:off x="2321475" y="2020138"/>
            <a:ext cx="4041000" cy="179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0">
    <p:spTree>
      <p:nvGrpSpPr>
        <p:cNvPr id="89" name="Shape 89"/>
        <p:cNvGrpSpPr/>
        <p:nvPr/>
      </p:nvGrpSpPr>
      <p:grpSpPr>
        <a:xfrm>
          <a:off x="0" y="0"/>
          <a:ext cx="0" cy="0"/>
          <a:chOff x="0" y="0"/>
          <a:chExt cx="0" cy="0"/>
        </a:xfrm>
      </p:grpSpPr>
      <p:sp>
        <p:nvSpPr>
          <p:cNvPr id="90" name="Google Shape;90;p102"/>
          <p:cNvSpPr txBox="1"/>
          <p:nvPr>
            <p:ph type="ctrTitle"/>
          </p:nvPr>
        </p:nvSpPr>
        <p:spPr>
          <a:xfrm>
            <a:off x="2712200" y="1485885"/>
            <a:ext cx="3946200" cy="199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3"/>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lata"/>
              <a:buNone/>
              <a:defRPr b="0" i="0" sz="2800" u="none" cap="none" strike="noStrike">
                <a:solidFill>
                  <a:schemeClr val="dk1"/>
                </a:solidFill>
                <a:latin typeface="Alata"/>
                <a:ea typeface="Alata"/>
                <a:cs typeface="Alata"/>
                <a:sym typeface="Alata"/>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3"/>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1pPr>
            <a:lvl2pPr indent="-311150" lvl="1" marL="9144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2pPr>
            <a:lvl3pPr indent="-311150" lvl="2" marL="13716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3pPr>
            <a:lvl4pPr indent="-311150" lvl="3" marL="18288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4pPr>
            <a:lvl5pPr indent="-311150" lvl="4" marL="22860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5pPr>
            <a:lvl6pPr indent="-311150" lvl="5" marL="27432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6pPr>
            <a:lvl7pPr indent="-311150" lvl="6" marL="32004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7pPr>
            <a:lvl8pPr indent="-311150" lvl="7" marL="36576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8pPr>
            <a:lvl9pPr indent="-311150" lvl="8" marL="41148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9pPr>
          </a:lstStyle>
          <a:p/>
        </p:txBody>
      </p:sp>
      <p:sp>
        <p:nvSpPr>
          <p:cNvPr id="8" name="Google Shape;8;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6.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4ea07615f5_0_0"/>
          <p:cNvSpPr/>
          <p:nvPr/>
        </p:nvSpPr>
        <p:spPr>
          <a:xfrm>
            <a:off x="7714524" y="102625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24ea07615f5_0_0"/>
          <p:cNvSpPr/>
          <p:nvPr/>
        </p:nvSpPr>
        <p:spPr>
          <a:xfrm>
            <a:off x="4922456" y="945869"/>
            <a:ext cx="3888980" cy="3214377"/>
          </a:xfrm>
          <a:custGeom>
            <a:rect b="b" l="l" r="r" t="t"/>
            <a:pathLst>
              <a:path extrusionOk="0" h="35317" w="42729">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24ea07615f5_0_0"/>
          <p:cNvSpPr/>
          <p:nvPr/>
        </p:nvSpPr>
        <p:spPr>
          <a:xfrm>
            <a:off x="4789572" y="4295636"/>
            <a:ext cx="4081750" cy="88649"/>
          </a:xfrm>
          <a:custGeom>
            <a:rect b="b" l="l" r="r" t="t"/>
            <a:pathLst>
              <a:path extrusionOk="0" h="974" w="44847">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24ea07615f5_0_0"/>
          <p:cNvSpPr/>
          <p:nvPr/>
        </p:nvSpPr>
        <p:spPr>
          <a:xfrm>
            <a:off x="4789572" y="4295636"/>
            <a:ext cx="1784349" cy="91288"/>
          </a:xfrm>
          <a:custGeom>
            <a:rect b="b" l="l" r="r" t="t"/>
            <a:pathLst>
              <a:path extrusionOk="0" h="1003" w="19605">
                <a:moveTo>
                  <a:pt x="659" y="1"/>
                </a:moveTo>
                <a:cubicBezTo>
                  <a:pt x="1" y="1"/>
                  <a:pt x="1" y="1003"/>
                  <a:pt x="659" y="1003"/>
                </a:cubicBezTo>
                <a:lnTo>
                  <a:pt x="19605" y="1003"/>
                </a:lnTo>
                <a:lnTo>
                  <a:pt x="196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24ea07615f5_0_0"/>
          <p:cNvSpPr/>
          <p:nvPr/>
        </p:nvSpPr>
        <p:spPr>
          <a:xfrm>
            <a:off x="6474927" y="4250128"/>
            <a:ext cx="195409" cy="177843"/>
          </a:xfrm>
          <a:custGeom>
            <a:rect b="b" l="l" r="r" t="t"/>
            <a:pathLst>
              <a:path extrusionOk="0" h="1954" w="2147">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24ea07615f5_0_0"/>
          <p:cNvSpPr/>
          <p:nvPr/>
        </p:nvSpPr>
        <p:spPr>
          <a:xfrm>
            <a:off x="7842452" y="2205081"/>
            <a:ext cx="1380607" cy="1955184"/>
          </a:xfrm>
          <a:custGeom>
            <a:rect b="b" l="l" r="r" t="t"/>
            <a:pathLst>
              <a:path extrusionOk="0" h="21482" w="15169">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24ea07615f5_0_0"/>
          <p:cNvSpPr/>
          <p:nvPr/>
        </p:nvSpPr>
        <p:spPr>
          <a:xfrm>
            <a:off x="5552746" y="1893987"/>
            <a:ext cx="2761213" cy="1792176"/>
          </a:xfrm>
          <a:custGeom>
            <a:rect b="b" l="l" r="r" t="t"/>
            <a:pathLst>
              <a:path extrusionOk="0" h="19691" w="30338">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24ea07615f5_0_0"/>
          <p:cNvSpPr/>
          <p:nvPr/>
        </p:nvSpPr>
        <p:spPr>
          <a:xfrm>
            <a:off x="5672615" y="1998201"/>
            <a:ext cx="2524119" cy="1443134"/>
          </a:xfrm>
          <a:custGeom>
            <a:rect b="b" l="l" r="r" t="t"/>
            <a:pathLst>
              <a:path extrusionOk="0" h="15856" w="27733">
                <a:moveTo>
                  <a:pt x="0" y="1"/>
                </a:moveTo>
                <a:lnTo>
                  <a:pt x="0" y="15856"/>
                </a:lnTo>
                <a:lnTo>
                  <a:pt x="27732" y="15856"/>
                </a:lnTo>
                <a:lnTo>
                  <a:pt x="277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24ea07615f5_0_0"/>
          <p:cNvSpPr/>
          <p:nvPr/>
        </p:nvSpPr>
        <p:spPr>
          <a:xfrm>
            <a:off x="6430602" y="3686100"/>
            <a:ext cx="1005534" cy="291885"/>
          </a:xfrm>
          <a:custGeom>
            <a:rect b="b" l="l" r="r" t="t"/>
            <a:pathLst>
              <a:path extrusionOk="0" h="3207" w="11048">
                <a:moveTo>
                  <a:pt x="1" y="1"/>
                </a:moveTo>
                <a:lnTo>
                  <a:pt x="1" y="3206"/>
                </a:lnTo>
                <a:lnTo>
                  <a:pt x="11048" y="3206"/>
                </a:lnTo>
                <a:lnTo>
                  <a:pt x="11048" y="1"/>
                </a:lnTo>
                <a:close/>
              </a:path>
            </a:pathLst>
          </a:custGeom>
          <a:solidFill>
            <a:srgbClr val="E3E9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24ea07615f5_0_0"/>
          <p:cNvSpPr/>
          <p:nvPr/>
        </p:nvSpPr>
        <p:spPr>
          <a:xfrm>
            <a:off x="6144081" y="3957055"/>
            <a:ext cx="1578564" cy="203236"/>
          </a:xfrm>
          <a:custGeom>
            <a:rect b="b" l="l" r="r" t="t"/>
            <a:pathLst>
              <a:path extrusionOk="0" h="2233" w="17344">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24ea07615f5_0_0"/>
          <p:cNvSpPr/>
          <p:nvPr/>
        </p:nvSpPr>
        <p:spPr>
          <a:xfrm>
            <a:off x="6248295" y="3631399"/>
            <a:ext cx="1383246" cy="106943"/>
          </a:xfrm>
          <a:custGeom>
            <a:rect b="b" l="l" r="r" t="t"/>
            <a:pathLst>
              <a:path extrusionOk="0" h="1175" w="15198">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24ea07615f5_0_0"/>
          <p:cNvSpPr/>
          <p:nvPr/>
        </p:nvSpPr>
        <p:spPr>
          <a:xfrm>
            <a:off x="5302723" y="3798141"/>
            <a:ext cx="664318" cy="362149"/>
          </a:xfrm>
          <a:custGeom>
            <a:rect b="b" l="l" r="r" t="t"/>
            <a:pathLst>
              <a:path extrusionOk="0" h="3979" w="7299">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24ea07615f5_0_0"/>
          <p:cNvSpPr/>
          <p:nvPr/>
        </p:nvSpPr>
        <p:spPr>
          <a:xfrm>
            <a:off x="5237647" y="3256138"/>
            <a:ext cx="802297" cy="542085"/>
          </a:xfrm>
          <a:custGeom>
            <a:rect b="b" l="l" r="r" t="t"/>
            <a:pathLst>
              <a:path extrusionOk="0" h="5956" w="8815">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4ea07615f5_0_0"/>
          <p:cNvSpPr/>
          <p:nvPr/>
        </p:nvSpPr>
        <p:spPr>
          <a:xfrm>
            <a:off x="4714028" y="4132990"/>
            <a:ext cx="4217271" cy="55703"/>
          </a:xfrm>
          <a:custGeom>
            <a:rect b="b" l="l" r="r" t="t"/>
            <a:pathLst>
              <a:path extrusionOk="0" h="612" w="46336">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0" name="Google Shape;590;g24ea07615f5_0_0"/>
          <p:cNvGrpSpPr/>
          <p:nvPr/>
        </p:nvGrpSpPr>
        <p:grpSpPr>
          <a:xfrm>
            <a:off x="6151956" y="2100529"/>
            <a:ext cx="1578717" cy="1284770"/>
            <a:chOff x="2357113" y="709250"/>
            <a:chExt cx="2171251" cy="1766978"/>
          </a:xfrm>
        </p:grpSpPr>
        <p:sp>
          <p:nvSpPr>
            <p:cNvPr id="591" name="Google Shape;591;g24ea07615f5_0_0"/>
            <p:cNvSpPr/>
            <p:nvPr/>
          </p:nvSpPr>
          <p:spPr>
            <a:xfrm>
              <a:off x="3734270" y="747515"/>
              <a:ext cx="491253" cy="292716"/>
            </a:xfrm>
            <a:custGeom>
              <a:rect b="b" l="l" r="r" t="t"/>
              <a:pathLst>
                <a:path extrusionOk="0" h="6701" w="11246">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24ea07615f5_0_0"/>
            <p:cNvSpPr/>
            <p:nvPr/>
          </p:nvSpPr>
          <p:spPr>
            <a:xfrm>
              <a:off x="3960717" y="796963"/>
              <a:ext cx="124451" cy="106891"/>
            </a:xfrm>
            <a:custGeom>
              <a:rect b="b" l="l" r="r" t="t"/>
              <a:pathLst>
                <a:path extrusionOk="0" h="2447" w="2849">
                  <a:moveTo>
                    <a:pt x="1516" y="19"/>
                  </a:moveTo>
                  <a:cubicBezTo>
                    <a:pt x="2848" y="55"/>
                    <a:pt x="2319" y="2446"/>
                    <a:pt x="1004" y="1935"/>
                  </a:cubicBezTo>
                  <a:cubicBezTo>
                    <a:pt x="0" y="1552"/>
                    <a:pt x="585" y="0"/>
                    <a:pt x="1516" y="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24ea07615f5_0_0"/>
            <p:cNvSpPr/>
            <p:nvPr/>
          </p:nvSpPr>
          <p:spPr>
            <a:xfrm>
              <a:off x="3015791" y="723578"/>
              <a:ext cx="1337296" cy="1547059"/>
            </a:xfrm>
            <a:custGeom>
              <a:rect b="b" l="l" r="r" t="t"/>
              <a:pathLst>
                <a:path extrusionOk="0" h="35416" w="30614">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24ea07615f5_0_0"/>
            <p:cNvSpPr/>
            <p:nvPr/>
          </p:nvSpPr>
          <p:spPr>
            <a:xfrm>
              <a:off x="3142556" y="1637446"/>
              <a:ext cx="52681" cy="77362"/>
            </a:xfrm>
            <a:custGeom>
              <a:rect b="b" l="l" r="r" t="t"/>
              <a:pathLst>
                <a:path extrusionOk="0" h="1771" w="1206">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24ea07615f5_0_0"/>
            <p:cNvSpPr/>
            <p:nvPr/>
          </p:nvSpPr>
          <p:spPr>
            <a:xfrm>
              <a:off x="3168896" y="1703624"/>
              <a:ext cx="42285" cy="50279"/>
            </a:xfrm>
            <a:custGeom>
              <a:rect b="b" l="l" r="r" t="t"/>
              <a:pathLst>
                <a:path extrusionOk="0" h="1151" w="968">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24ea07615f5_0_0"/>
            <p:cNvSpPr/>
            <p:nvPr/>
          </p:nvSpPr>
          <p:spPr>
            <a:xfrm>
              <a:off x="3103504" y="1804092"/>
              <a:ext cx="27127" cy="50279"/>
            </a:xfrm>
            <a:custGeom>
              <a:rect b="b" l="l" r="r" t="t"/>
              <a:pathLst>
                <a:path extrusionOk="0" h="1151" w="621">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24ea07615f5_0_0"/>
            <p:cNvSpPr/>
            <p:nvPr/>
          </p:nvSpPr>
          <p:spPr>
            <a:xfrm>
              <a:off x="3179249" y="887865"/>
              <a:ext cx="1011163" cy="1217693"/>
            </a:xfrm>
            <a:custGeom>
              <a:rect b="b" l="l" r="r" t="t"/>
              <a:pathLst>
                <a:path extrusionOk="0" h="27876" w="23148">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24ea07615f5_0_0"/>
            <p:cNvSpPr/>
            <p:nvPr/>
          </p:nvSpPr>
          <p:spPr>
            <a:xfrm>
              <a:off x="3597109" y="954829"/>
              <a:ext cx="116458" cy="110080"/>
            </a:xfrm>
            <a:custGeom>
              <a:rect b="b" l="l" r="r" t="t"/>
              <a:pathLst>
                <a:path extrusionOk="0" h="2520" w="2666">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24ea07615f5_0_0"/>
            <p:cNvSpPr/>
            <p:nvPr/>
          </p:nvSpPr>
          <p:spPr>
            <a:xfrm>
              <a:off x="3444004" y="1271436"/>
              <a:ext cx="116458" cy="110080"/>
            </a:xfrm>
            <a:custGeom>
              <a:rect b="b" l="l" r="r" t="t"/>
              <a:pathLst>
                <a:path extrusionOk="0" h="2520" w="2666">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24ea07615f5_0_0"/>
            <p:cNvSpPr/>
            <p:nvPr/>
          </p:nvSpPr>
          <p:spPr>
            <a:xfrm>
              <a:off x="3500616" y="1122306"/>
              <a:ext cx="126810" cy="106105"/>
            </a:xfrm>
            <a:custGeom>
              <a:rect b="b" l="l" r="r" t="t"/>
              <a:pathLst>
                <a:path extrusionOk="0" h="2429" w="2903">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24ea07615f5_0_0"/>
            <p:cNvSpPr/>
            <p:nvPr/>
          </p:nvSpPr>
          <p:spPr>
            <a:xfrm>
              <a:off x="3293258" y="1576029"/>
              <a:ext cx="126068" cy="106105"/>
            </a:xfrm>
            <a:custGeom>
              <a:rect b="b" l="l" r="r" t="t"/>
              <a:pathLst>
                <a:path extrusionOk="0" h="2429" w="2886">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24ea07615f5_0_0"/>
            <p:cNvSpPr/>
            <p:nvPr/>
          </p:nvSpPr>
          <p:spPr>
            <a:xfrm>
              <a:off x="3350700" y="1440484"/>
              <a:ext cx="110866" cy="104489"/>
            </a:xfrm>
            <a:custGeom>
              <a:rect b="b" l="l" r="r" t="t"/>
              <a:pathLst>
                <a:path extrusionOk="0" h="2392" w="2538">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24ea07615f5_0_0"/>
            <p:cNvSpPr/>
            <p:nvPr/>
          </p:nvSpPr>
          <p:spPr>
            <a:xfrm>
              <a:off x="3698364" y="1017032"/>
              <a:ext cx="429879" cy="256023"/>
            </a:xfrm>
            <a:custGeom>
              <a:rect b="b" l="l" r="r" t="t"/>
              <a:pathLst>
                <a:path extrusionOk="0" h="5861" w="9841">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24ea07615f5_0_0"/>
            <p:cNvSpPr/>
            <p:nvPr/>
          </p:nvSpPr>
          <p:spPr>
            <a:xfrm>
              <a:off x="3646513" y="1121519"/>
              <a:ext cx="427477" cy="253621"/>
            </a:xfrm>
            <a:custGeom>
              <a:rect b="b" l="l" r="r" t="t"/>
              <a:pathLst>
                <a:path extrusionOk="0" h="5806" w="9786">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24ea07615f5_0_0"/>
            <p:cNvSpPr/>
            <p:nvPr/>
          </p:nvSpPr>
          <p:spPr>
            <a:xfrm>
              <a:off x="3596279" y="1223560"/>
              <a:ext cx="428263" cy="253621"/>
            </a:xfrm>
            <a:custGeom>
              <a:rect b="b" l="l" r="r" t="t"/>
              <a:pathLst>
                <a:path extrusionOk="0" h="5806" w="9804">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24ea07615f5_0_0"/>
            <p:cNvSpPr/>
            <p:nvPr/>
          </p:nvSpPr>
          <p:spPr>
            <a:xfrm>
              <a:off x="3545259" y="1327217"/>
              <a:ext cx="420269" cy="249645"/>
            </a:xfrm>
            <a:custGeom>
              <a:rect b="b" l="l" r="r" t="t"/>
              <a:pathLst>
                <a:path extrusionOk="0" h="5715" w="9621">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24ea07615f5_0_0"/>
            <p:cNvSpPr/>
            <p:nvPr/>
          </p:nvSpPr>
          <p:spPr>
            <a:xfrm>
              <a:off x="3499830" y="1421308"/>
              <a:ext cx="425031" cy="253664"/>
            </a:xfrm>
            <a:custGeom>
              <a:rect b="b" l="l" r="r" t="t"/>
              <a:pathLst>
                <a:path extrusionOk="0" h="5807" w="973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24ea07615f5_0_0"/>
            <p:cNvSpPr/>
            <p:nvPr/>
          </p:nvSpPr>
          <p:spPr>
            <a:xfrm>
              <a:off x="3447979" y="1525795"/>
              <a:ext cx="422672" cy="251218"/>
            </a:xfrm>
            <a:custGeom>
              <a:rect b="b" l="l" r="r" t="t"/>
              <a:pathLst>
                <a:path extrusionOk="0" h="5751" w="9676">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24ea07615f5_0_0"/>
            <p:cNvSpPr/>
            <p:nvPr/>
          </p:nvSpPr>
          <p:spPr>
            <a:xfrm>
              <a:off x="3398531" y="1627050"/>
              <a:ext cx="422672" cy="251262"/>
            </a:xfrm>
            <a:custGeom>
              <a:rect b="b" l="l" r="r" t="t"/>
              <a:pathLst>
                <a:path extrusionOk="0" h="5752" w="9676">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g24ea07615f5_0_0"/>
            <p:cNvSpPr/>
            <p:nvPr/>
          </p:nvSpPr>
          <p:spPr>
            <a:xfrm>
              <a:off x="3346725" y="1731537"/>
              <a:ext cx="415464" cy="247243"/>
            </a:xfrm>
            <a:custGeom>
              <a:rect b="b" l="l" r="r" t="t"/>
              <a:pathLst>
                <a:path extrusionOk="0" h="5660" w="9511">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24ea07615f5_0_0"/>
            <p:cNvSpPr/>
            <p:nvPr/>
          </p:nvSpPr>
          <p:spPr>
            <a:xfrm>
              <a:off x="3114643" y="2036917"/>
              <a:ext cx="50279" cy="90161"/>
            </a:xfrm>
            <a:custGeom>
              <a:rect b="b" l="l" r="r" t="t"/>
              <a:pathLst>
                <a:path extrusionOk="0" h="2064" w="1151">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24ea07615f5_0_0"/>
            <p:cNvSpPr/>
            <p:nvPr/>
          </p:nvSpPr>
          <p:spPr>
            <a:xfrm>
              <a:off x="3089919" y="1912554"/>
              <a:ext cx="98155" cy="125238"/>
            </a:xfrm>
            <a:custGeom>
              <a:rect b="b" l="l" r="r" t="t"/>
              <a:pathLst>
                <a:path extrusionOk="0" h="2867" w="2247">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g24ea07615f5_0_0"/>
            <p:cNvSpPr/>
            <p:nvPr/>
          </p:nvSpPr>
          <p:spPr>
            <a:xfrm>
              <a:off x="3089133" y="1313676"/>
              <a:ext cx="113269" cy="630819"/>
            </a:xfrm>
            <a:custGeom>
              <a:rect b="b" l="l" r="r" t="t"/>
              <a:pathLst>
                <a:path extrusionOk="0" h="14441" w="2593">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24ea07615f5_0_0"/>
            <p:cNvSpPr/>
            <p:nvPr/>
          </p:nvSpPr>
          <p:spPr>
            <a:xfrm>
              <a:off x="3106693" y="1247498"/>
              <a:ext cx="98111" cy="75789"/>
            </a:xfrm>
            <a:custGeom>
              <a:rect b="b" l="l" r="r" t="t"/>
              <a:pathLst>
                <a:path extrusionOk="0" h="1735" w="2246">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24ea07615f5_0_0"/>
            <p:cNvSpPr/>
            <p:nvPr/>
          </p:nvSpPr>
          <p:spPr>
            <a:xfrm>
              <a:off x="3094724" y="1312890"/>
              <a:ext cx="115671" cy="97325"/>
            </a:xfrm>
            <a:custGeom>
              <a:rect b="b" l="l" r="r" t="t"/>
              <a:pathLst>
                <a:path extrusionOk="0" h="2228" w="2648">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24ea07615f5_0_0"/>
            <p:cNvSpPr/>
            <p:nvPr/>
          </p:nvSpPr>
          <p:spPr>
            <a:xfrm>
              <a:off x="3700155" y="2273410"/>
              <a:ext cx="190456" cy="202818"/>
            </a:xfrm>
            <a:custGeom>
              <a:rect b="b" l="l" r="r" t="t"/>
              <a:pathLst>
                <a:path extrusionOk="0" h="4643" w="436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24ea07615f5_0_0"/>
            <p:cNvSpPr/>
            <p:nvPr/>
          </p:nvSpPr>
          <p:spPr>
            <a:xfrm>
              <a:off x="3749908" y="2207494"/>
              <a:ext cx="231211" cy="160140"/>
            </a:xfrm>
            <a:custGeom>
              <a:rect b="b" l="l" r="r" t="t"/>
              <a:pathLst>
                <a:path extrusionOk="0" h="3666" w="5293">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24ea07615f5_0_0"/>
            <p:cNvSpPr/>
            <p:nvPr/>
          </p:nvSpPr>
          <p:spPr>
            <a:xfrm>
              <a:off x="4239800" y="1559692"/>
              <a:ext cx="142798" cy="144676"/>
            </a:xfrm>
            <a:custGeom>
              <a:rect b="b" l="l" r="r" t="t"/>
              <a:pathLst>
                <a:path extrusionOk="0" h="3312" w="3269">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24ea07615f5_0_0"/>
            <p:cNvSpPr/>
            <p:nvPr/>
          </p:nvSpPr>
          <p:spPr>
            <a:xfrm>
              <a:off x="4317947" y="1518981"/>
              <a:ext cx="79808" cy="84831"/>
            </a:xfrm>
            <a:custGeom>
              <a:rect b="b" l="l" r="r" t="t"/>
              <a:pathLst>
                <a:path extrusionOk="0" h="1942" w="1827">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24ea07615f5_0_0"/>
            <p:cNvSpPr/>
            <p:nvPr/>
          </p:nvSpPr>
          <p:spPr>
            <a:xfrm>
              <a:off x="4378577" y="1317433"/>
              <a:ext cx="149787" cy="214787"/>
            </a:xfrm>
            <a:custGeom>
              <a:rect b="b" l="l" r="r" t="t"/>
              <a:pathLst>
                <a:path extrusionOk="0" h="4917" w="3429">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24ea07615f5_0_0"/>
            <p:cNvSpPr/>
            <p:nvPr/>
          </p:nvSpPr>
          <p:spPr>
            <a:xfrm>
              <a:off x="4374559" y="1516971"/>
              <a:ext cx="23152" cy="16818"/>
            </a:xfrm>
            <a:custGeom>
              <a:rect b="b" l="l" r="r" t="t"/>
              <a:pathLst>
                <a:path extrusionOk="0" h="385" w="53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24ea07615f5_0_0"/>
            <p:cNvSpPr/>
            <p:nvPr/>
          </p:nvSpPr>
          <p:spPr>
            <a:xfrm>
              <a:off x="4221454" y="1665359"/>
              <a:ext cx="86972" cy="74173"/>
            </a:xfrm>
            <a:custGeom>
              <a:rect b="b" l="l" r="r" t="t"/>
              <a:pathLst>
                <a:path extrusionOk="0" h="1698" w="1991">
                  <a:moveTo>
                    <a:pt x="457" y="0"/>
                  </a:moveTo>
                  <a:lnTo>
                    <a:pt x="1" y="657"/>
                  </a:lnTo>
                  <a:lnTo>
                    <a:pt x="1534" y="1698"/>
                  </a:lnTo>
                  <a:lnTo>
                    <a:pt x="1991" y="1041"/>
                  </a:lnTo>
                  <a:lnTo>
                    <a:pt x="4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24ea07615f5_0_0"/>
            <p:cNvSpPr/>
            <p:nvPr/>
          </p:nvSpPr>
          <p:spPr>
            <a:xfrm>
              <a:off x="4211101" y="1635218"/>
              <a:ext cx="136508" cy="95403"/>
            </a:xfrm>
            <a:custGeom>
              <a:rect b="b" l="l" r="r" t="t"/>
              <a:pathLst>
                <a:path extrusionOk="0" h="2184" w="3125">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g24ea07615f5_0_0"/>
            <p:cNvSpPr/>
            <p:nvPr/>
          </p:nvSpPr>
          <p:spPr>
            <a:xfrm>
              <a:off x="3833908" y="1676847"/>
              <a:ext cx="481687" cy="617714"/>
            </a:xfrm>
            <a:custGeom>
              <a:rect b="b" l="l" r="r" t="t"/>
              <a:pathLst>
                <a:path extrusionOk="0" h="14141" w="11027">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24ea07615f5_0_0"/>
            <p:cNvSpPr/>
            <p:nvPr/>
          </p:nvSpPr>
          <p:spPr>
            <a:xfrm>
              <a:off x="4091500" y="1676847"/>
              <a:ext cx="224091" cy="233352"/>
            </a:xfrm>
            <a:custGeom>
              <a:rect b="b" l="l" r="r" t="t"/>
              <a:pathLst>
                <a:path extrusionOk="0" h="5342" w="513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24ea07615f5_0_0"/>
            <p:cNvSpPr/>
            <p:nvPr/>
          </p:nvSpPr>
          <p:spPr>
            <a:xfrm>
              <a:off x="4235039" y="1772335"/>
              <a:ext cx="52681" cy="40581"/>
            </a:xfrm>
            <a:custGeom>
              <a:rect b="b" l="l" r="r" t="t"/>
              <a:pathLst>
                <a:path extrusionOk="0" h="929" w="1206">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24ea07615f5_0_0"/>
            <p:cNvSpPr/>
            <p:nvPr/>
          </p:nvSpPr>
          <p:spPr>
            <a:xfrm>
              <a:off x="4193541" y="1833010"/>
              <a:ext cx="52681" cy="40494"/>
            </a:xfrm>
            <a:custGeom>
              <a:rect b="b" l="l" r="r" t="t"/>
              <a:pathLst>
                <a:path extrusionOk="0" h="927" w="1206">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24ea07615f5_0_0"/>
            <p:cNvSpPr/>
            <p:nvPr/>
          </p:nvSpPr>
          <p:spPr>
            <a:xfrm>
              <a:off x="4152087" y="1892854"/>
              <a:ext cx="52681" cy="41236"/>
            </a:xfrm>
            <a:custGeom>
              <a:rect b="b" l="l" r="r" t="t"/>
              <a:pathLst>
                <a:path extrusionOk="0" h="944" w="1206">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24ea07615f5_0_0"/>
            <p:cNvSpPr/>
            <p:nvPr/>
          </p:nvSpPr>
          <p:spPr>
            <a:xfrm>
              <a:off x="4110633" y="1954227"/>
              <a:ext cx="53467" cy="41280"/>
            </a:xfrm>
            <a:custGeom>
              <a:rect b="b" l="l" r="r" t="t"/>
              <a:pathLst>
                <a:path extrusionOk="0" h="945" w="1224">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24ea07615f5_0_0"/>
            <p:cNvSpPr/>
            <p:nvPr/>
          </p:nvSpPr>
          <p:spPr>
            <a:xfrm>
              <a:off x="4069179" y="2015556"/>
              <a:ext cx="54254" cy="41367"/>
            </a:xfrm>
            <a:custGeom>
              <a:rect b="b" l="l" r="r" t="t"/>
              <a:pathLst>
                <a:path extrusionOk="0" h="947" w="1242">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24ea07615f5_0_0"/>
            <p:cNvSpPr/>
            <p:nvPr/>
          </p:nvSpPr>
          <p:spPr>
            <a:xfrm>
              <a:off x="4027681" y="2076143"/>
              <a:ext cx="54297" cy="41367"/>
            </a:xfrm>
            <a:custGeom>
              <a:rect b="b" l="l" r="r" t="t"/>
              <a:pathLst>
                <a:path extrusionOk="0" h="947" w="1243">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24ea07615f5_0_0"/>
            <p:cNvSpPr/>
            <p:nvPr/>
          </p:nvSpPr>
          <p:spPr>
            <a:xfrm>
              <a:off x="3987013" y="2136817"/>
              <a:ext cx="53467" cy="41324"/>
            </a:xfrm>
            <a:custGeom>
              <a:rect b="b" l="l" r="r" t="t"/>
              <a:pathLst>
                <a:path extrusionOk="0" h="946" w="1224">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24ea07615f5_0_0"/>
            <p:cNvSpPr/>
            <p:nvPr/>
          </p:nvSpPr>
          <p:spPr>
            <a:xfrm>
              <a:off x="2357113" y="709250"/>
              <a:ext cx="328580" cy="720106"/>
            </a:xfrm>
            <a:custGeom>
              <a:rect b="b" l="l" r="r" t="t"/>
              <a:pathLst>
                <a:path extrusionOk="0" h="16485" w="7522">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24ea07615f5_0_0"/>
            <p:cNvSpPr/>
            <p:nvPr/>
          </p:nvSpPr>
          <p:spPr>
            <a:xfrm>
              <a:off x="2800483" y="709250"/>
              <a:ext cx="328580" cy="720106"/>
            </a:xfrm>
            <a:custGeom>
              <a:rect b="b" l="l" r="r" t="t"/>
              <a:pathLst>
                <a:path extrusionOk="0" h="16485" w="7522">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24ea07615f5_0_0"/>
            <p:cNvSpPr/>
            <p:nvPr/>
          </p:nvSpPr>
          <p:spPr>
            <a:xfrm>
              <a:off x="2464745" y="1387061"/>
              <a:ext cx="1220926" cy="885968"/>
            </a:xfrm>
            <a:custGeom>
              <a:rect b="b" l="l" r="r" t="t"/>
              <a:pathLst>
                <a:path extrusionOk="0" h="20282" w="2795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24ea07615f5_0_0"/>
            <p:cNvSpPr/>
            <p:nvPr/>
          </p:nvSpPr>
          <p:spPr>
            <a:xfrm>
              <a:off x="3587543" y="1464378"/>
              <a:ext cx="306258" cy="319013"/>
            </a:xfrm>
            <a:custGeom>
              <a:rect b="b" l="l" r="r" t="t"/>
              <a:pathLst>
                <a:path extrusionOk="0" h="7303" w="7011">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24ea07615f5_0_0"/>
            <p:cNvSpPr/>
            <p:nvPr/>
          </p:nvSpPr>
          <p:spPr>
            <a:xfrm>
              <a:off x="3651318" y="1519417"/>
              <a:ext cx="200983" cy="185039"/>
            </a:xfrm>
            <a:custGeom>
              <a:rect b="b" l="l" r="r" t="t"/>
              <a:pathLst>
                <a:path extrusionOk="0" h="4236" w="4601">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 name="Google Shape;638;g24ea07615f5_0_0"/>
          <p:cNvGrpSpPr/>
          <p:nvPr/>
        </p:nvGrpSpPr>
        <p:grpSpPr>
          <a:xfrm>
            <a:off x="5424758" y="2654826"/>
            <a:ext cx="727006" cy="497798"/>
            <a:chOff x="4549425" y="3498550"/>
            <a:chExt cx="295375" cy="202250"/>
          </a:xfrm>
        </p:grpSpPr>
        <p:sp>
          <p:nvSpPr>
            <p:cNvPr id="639" name="Google Shape;639;g24ea07615f5_0_0"/>
            <p:cNvSpPr/>
            <p:nvPr/>
          </p:nvSpPr>
          <p:spPr>
            <a:xfrm>
              <a:off x="4549425" y="3498550"/>
              <a:ext cx="295375" cy="202250"/>
            </a:xfrm>
            <a:custGeom>
              <a:rect b="b" l="l" r="r" t="t"/>
              <a:pathLst>
                <a:path extrusionOk="0" h="8090" w="11815">
                  <a:moveTo>
                    <a:pt x="1" y="1"/>
                  </a:moveTo>
                  <a:lnTo>
                    <a:pt x="1" y="8090"/>
                  </a:lnTo>
                  <a:lnTo>
                    <a:pt x="11815" y="8090"/>
                  </a:lnTo>
                  <a:lnTo>
                    <a:pt x="118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24ea07615f5_0_0"/>
            <p:cNvSpPr/>
            <p:nvPr/>
          </p:nvSpPr>
          <p:spPr>
            <a:xfrm>
              <a:off x="4574450" y="3683025"/>
              <a:ext cx="18125" cy="17775"/>
            </a:xfrm>
            <a:custGeom>
              <a:rect b="b" l="l" r="r" t="t"/>
              <a:pathLst>
                <a:path extrusionOk="0" h="711" w="725">
                  <a:moveTo>
                    <a:pt x="0" y="0"/>
                  </a:moveTo>
                  <a:lnTo>
                    <a:pt x="0" y="711"/>
                  </a:lnTo>
                  <a:lnTo>
                    <a:pt x="725" y="711"/>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24ea07615f5_0_0"/>
            <p:cNvSpPr/>
            <p:nvPr/>
          </p:nvSpPr>
          <p:spPr>
            <a:xfrm>
              <a:off x="4612500" y="3631925"/>
              <a:ext cx="17775" cy="68875"/>
            </a:xfrm>
            <a:custGeom>
              <a:rect b="b" l="l" r="r" t="t"/>
              <a:pathLst>
                <a:path extrusionOk="0" h="2755" w="711">
                  <a:moveTo>
                    <a:pt x="0" y="0"/>
                  </a:moveTo>
                  <a:lnTo>
                    <a:pt x="0" y="2755"/>
                  </a:lnTo>
                  <a:lnTo>
                    <a:pt x="710" y="2755"/>
                  </a:lnTo>
                  <a:lnTo>
                    <a:pt x="71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24ea07615f5_0_0"/>
            <p:cNvSpPr/>
            <p:nvPr/>
          </p:nvSpPr>
          <p:spPr>
            <a:xfrm>
              <a:off x="4650175" y="3599675"/>
              <a:ext cx="17775" cy="101125"/>
            </a:xfrm>
            <a:custGeom>
              <a:rect b="b" l="l" r="r" t="t"/>
              <a:pathLst>
                <a:path extrusionOk="0" h="4045" w="711">
                  <a:moveTo>
                    <a:pt x="1" y="0"/>
                  </a:moveTo>
                  <a:lnTo>
                    <a:pt x="1" y="4045"/>
                  </a:lnTo>
                  <a:lnTo>
                    <a:pt x="711" y="4045"/>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24ea07615f5_0_0"/>
            <p:cNvSpPr/>
            <p:nvPr/>
          </p:nvSpPr>
          <p:spPr>
            <a:xfrm>
              <a:off x="4688225" y="3553275"/>
              <a:ext cx="17775" cy="147525"/>
            </a:xfrm>
            <a:custGeom>
              <a:rect b="b" l="l" r="r" t="t"/>
              <a:pathLst>
                <a:path extrusionOk="0" h="5901" w="711">
                  <a:moveTo>
                    <a:pt x="1" y="1"/>
                  </a:moveTo>
                  <a:lnTo>
                    <a:pt x="1" y="5901"/>
                  </a:lnTo>
                  <a:lnTo>
                    <a:pt x="711" y="5901"/>
                  </a:lnTo>
                  <a:lnTo>
                    <a:pt x="71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24ea07615f5_0_0"/>
            <p:cNvSpPr/>
            <p:nvPr/>
          </p:nvSpPr>
          <p:spPr>
            <a:xfrm>
              <a:off x="4725925" y="3517050"/>
              <a:ext cx="17775" cy="183750"/>
            </a:xfrm>
            <a:custGeom>
              <a:rect b="b" l="l" r="r" t="t"/>
              <a:pathLst>
                <a:path extrusionOk="0" h="7350" w="711">
                  <a:moveTo>
                    <a:pt x="0" y="0"/>
                  </a:moveTo>
                  <a:lnTo>
                    <a:pt x="0" y="7350"/>
                  </a:lnTo>
                  <a:lnTo>
                    <a:pt x="711" y="7350"/>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24ea07615f5_0_0"/>
            <p:cNvSpPr/>
            <p:nvPr/>
          </p:nvSpPr>
          <p:spPr>
            <a:xfrm>
              <a:off x="4763600" y="3654025"/>
              <a:ext cx="18150" cy="46775"/>
            </a:xfrm>
            <a:custGeom>
              <a:rect b="b" l="l" r="r" t="t"/>
              <a:pathLst>
                <a:path extrusionOk="0" h="1871" w="726">
                  <a:moveTo>
                    <a:pt x="1" y="1"/>
                  </a:moveTo>
                  <a:lnTo>
                    <a:pt x="1" y="1871"/>
                  </a:lnTo>
                  <a:lnTo>
                    <a:pt x="726" y="1871"/>
                  </a:lnTo>
                  <a:lnTo>
                    <a:pt x="7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24ea07615f5_0_0"/>
            <p:cNvSpPr/>
            <p:nvPr/>
          </p:nvSpPr>
          <p:spPr>
            <a:xfrm>
              <a:off x="4801650" y="3594225"/>
              <a:ext cx="17800" cy="106575"/>
            </a:xfrm>
            <a:custGeom>
              <a:rect b="b" l="l" r="r" t="t"/>
              <a:pathLst>
                <a:path extrusionOk="0" h="4263" w="712">
                  <a:moveTo>
                    <a:pt x="1" y="1"/>
                  </a:moveTo>
                  <a:lnTo>
                    <a:pt x="1" y="4263"/>
                  </a:lnTo>
                  <a:lnTo>
                    <a:pt x="711" y="4263"/>
                  </a:lnTo>
                  <a:lnTo>
                    <a:pt x="71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7" name="Google Shape;647;g24ea07615f5_0_0"/>
          <p:cNvSpPr/>
          <p:nvPr/>
        </p:nvSpPr>
        <p:spPr>
          <a:xfrm flipH="1">
            <a:off x="5506878" y="1176769"/>
            <a:ext cx="533057" cy="497789"/>
          </a:xfrm>
          <a:custGeom>
            <a:rect b="b" l="l" r="r" t="t"/>
            <a:pathLst>
              <a:path extrusionOk="0" h="9866" w="10565">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24ea07615f5_0_0"/>
          <p:cNvSpPr/>
          <p:nvPr/>
        </p:nvSpPr>
        <p:spPr>
          <a:xfrm flipH="1">
            <a:off x="5642937" y="1283132"/>
            <a:ext cx="337157" cy="285676"/>
          </a:xfrm>
          <a:custGeom>
            <a:rect b="b" l="l" r="r" t="t"/>
            <a:pathLst>
              <a:path extrusionOk="0" h="5662" w="6682">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g24ea07615f5_0_0"/>
          <p:cNvSpPr/>
          <p:nvPr/>
        </p:nvSpPr>
        <p:spPr>
          <a:xfrm flipH="1">
            <a:off x="5676102" y="1377183"/>
            <a:ext cx="283708" cy="105053"/>
          </a:xfrm>
          <a:custGeom>
            <a:rect b="b" l="l" r="r" t="t"/>
            <a:pathLst>
              <a:path extrusionOk="0" h="2082" w="5623">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24ea07615f5_0_0"/>
          <p:cNvSpPr/>
          <p:nvPr/>
        </p:nvSpPr>
        <p:spPr>
          <a:xfrm>
            <a:off x="7307330" y="873441"/>
            <a:ext cx="415320" cy="411102"/>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24ea07615f5_0_0"/>
          <p:cNvSpPr txBox="1"/>
          <p:nvPr>
            <p:ph type="ctrTitle"/>
          </p:nvPr>
        </p:nvSpPr>
        <p:spPr>
          <a:xfrm>
            <a:off x="635450" y="738700"/>
            <a:ext cx="5404500" cy="144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2800"/>
              <a:t>Chest X-Ray Radiology Reports Generation with Pre-trained CLIP Model</a:t>
            </a:r>
            <a:endParaRPr sz="2800"/>
          </a:p>
        </p:txBody>
      </p:sp>
      <p:sp>
        <p:nvSpPr>
          <p:cNvPr id="652" name="Google Shape;652;g24ea07615f5_0_0"/>
          <p:cNvSpPr txBox="1"/>
          <p:nvPr>
            <p:ph idx="1" type="subTitle"/>
          </p:nvPr>
        </p:nvSpPr>
        <p:spPr>
          <a:xfrm>
            <a:off x="714300" y="2785325"/>
            <a:ext cx="2680800" cy="726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a:t>20161112	Jungmin Park</a:t>
            </a:r>
            <a:endParaRPr/>
          </a:p>
          <a:p>
            <a:pPr indent="0" lvl="0" marL="0" rtl="0" algn="l">
              <a:lnSpc>
                <a:spcPct val="150000"/>
              </a:lnSpc>
              <a:spcBef>
                <a:spcPts val="0"/>
              </a:spcBef>
              <a:spcAft>
                <a:spcPts val="0"/>
              </a:spcAft>
              <a:buSzPts val="1300"/>
              <a:buNone/>
            </a:pPr>
            <a:r>
              <a:rPr lang="en"/>
              <a:t>20181257	Chanhyeok Choi</a:t>
            </a:r>
            <a:endParaRPr/>
          </a:p>
          <a:p>
            <a:pPr indent="0" lvl="0" marL="0" rtl="0" algn="l">
              <a:lnSpc>
                <a:spcPct val="150000"/>
              </a:lnSpc>
              <a:spcBef>
                <a:spcPts val="0"/>
              </a:spcBef>
              <a:spcAft>
                <a:spcPts val="0"/>
              </a:spcAft>
              <a:buSzPts val="1300"/>
              <a:buNone/>
            </a:pPr>
            <a:r>
              <a:rPr lang="en"/>
              <a:t>20201272 	Dami Jung</a:t>
            </a:r>
            <a:endParaRPr/>
          </a:p>
        </p:txBody>
      </p:sp>
      <p:sp>
        <p:nvSpPr>
          <p:cNvPr id="653" name="Google Shape;653;g24ea07615f5_0_0"/>
          <p:cNvSpPr/>
          <p:nvPr/>
        </p:nvSpPr>
        <p:spPr>
          <a:xfrm>
            <a:off x="4590686" y="397261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24ea07615f5_0_0"/>
          <p:cNvSpPr/>
          <p:nvPr/>
        </p:nvSpPr>
        <p:spPr>
          <a:xfrm>
            <a:off x="8392213" y="18710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24ea07615f5_0_0"/>
          <p:cNvSpPr/>
          <p:nvPr/>
        </p:nvSpPr>
        <p:spPr>
          <a:xfrm rot="2700000">
            <a:off x="4462786" y="35669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24ea07615f5_0_0"/>
          <p:cNvSpPr/>
          <p:nvPr/>
        </p:nvSpPr>
        <p:spPr>
          <a:xfrm>
            <a:off x="5264032" y="2087088"/>
            <a:ext cx="227477" cy="227477"/>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24ea07615f5_0_0"/>
          <p:cNvSpPr/>
          <p:nvPr/>
        </p:nvSpPr>
        <p:spPr>
          <a:xfrm>
            <a:off x="5162638" y="1622430"/>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226bd90e57f_1_167"/>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Detail - Loss</a:t>
            </a:r>
            <a:endParaRPr sz="2700"/>
          </a:p>
        </p:txBody>
      </p:sp>
      <p:grpSp>
        <p:nvGrpSpPr>
          <p:cNvPr id="907" name="Google Shape;907;g226bd90e57f_1_167"/>
          <p:cNvGrpSpPr/>
          <p:nvPr/>
        </p:nvGrpSpPr>
        <p:grpSpPr>
          <a:xfrm>
            <a:off x="2039362" y="1225225"/>
            <a:ext cx="5065280" cy="3379366"/>
            <a:chOff x="3630387" y="1225225"/>
            <a:chExt cx="5065280" cy="3379366"/>
          </a:xfrm>
        </p:grpSpPr>
        <p:grpSp>
          <p:nvGrpSpPr>
            <p:cNvPr id="908" name="Google Shape;908;g226bd90e57f_1_167"/>
            <p:cNvGrpSpPr/>
            <p:nvPr/>
          </p:nvGrpSpPr>
          <p:grpSpPr>
            <a:xfrm>
              <a:off x="3630387" y="1225225"/>
              <a:ext cx="5065280" cy="3379366"/>
              <a:chOff x="3619500" y="1372075"/>
              <a:chExt cx="5065280" cy="3379366"/>
            </a:xfrm>
          </p:grpSpPr>
          <p:sp>
            <p:nvSpPr>
              <p:cNvPr id="909" name="Google Shape;909;g226bd90e57f_1_167"/>
              <p:cNvSpPr/>
              <p:nvPr/>
            </p:nvSpPr>
            <p:spPr>
              <a:xfrm>
                <a:off x="3619500" y="1372075"/>
                <a:ext cx="5065280" cy="337936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226bd90e57f_1_167"/>
              <p:cNvSpPr/>
              <p:nvPr/>
            </p:nvSpPr>
            <p:spPr>
              <a:xfrm>
                <a:off x="3699698" y="1647900"/>
                <a:ext cx="4926653" cy="3018878"/>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226bd90e57f_1_167"/>
              <p:cNvSpPr/>
              <p:nvPr/>
            </p:nvSpPr>
            <p:spPr>
              <a:xfrm>
                <a:off x="8487222" y="1455641"/>
                <a:ext cx="107874" cy="107874"/>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226bd90e57f_1_167"/>
              <p:cNvSpPr/>
              <p:nvPr/>
            </p:nvSpPr>
            <p:spPr>
              <a:xfrm>
                <a:off x="8312585" y="1455641"/>
                <a:ext cx="107565" cy="107874"/>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226bd90e57f_1_167"/>
              <p:cNvSpPr/>
              <p:nvPr/>
            </p:nvSpPr>
            <p:spPr>
              <a:xfrm>
                <a:off x="8110748" y="1454099"/>
                <a:ext cx="130438" cy="110965"/>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14" name="Google Shape;914;g226bd90e57f_1_167"/>
            <p:cNvPicPr preferRelativeResize="0"/>
            <p:nvPr/>
          </p:nvPicPr>
          <p:blipFill>
            <a:blip r:embed="rId3">
              <a:alphaModFix/>
            </a:blip>
            <a:stretch>
              <a:fillRect/>
            </a:stretch>
          </p:blipFill>
          <p:spPr>
            <a:xfrm>
              <a:off x="4177500" y="1668436"/>
              <a:ext cx="3971051" cy="1891176"/>
            </a:xfrm>
            <a:prstGeom prst="rect">
              <a:avLst/>
            </a:prstGeom>
            <a:noFill/>
            <a:ln>
              <a:noFill/>
            </a:ln>
          </p:spPr>
        </p:pic>
        <p:pic>
          <p:nvPicPr>
            <p:cNvPr id="915" name="Google Shape;915;g226bd90e57f_1_167"/>
            <p:cNvPicPr preferRelativeResize="0"/>
            <p:nvPr/>
          </p:nvPicPr>
          <p:blipFill>
            <a:blip r:embed="rId4">
              <a:alphaModFix/>
            </a:blip>
            <a:stretch>
              <a:fillRect/>
            </a:stretch>
          </p:blipFill>
          <p:spPr>
            <a:xfrm>
              <a:off x="4177500" y="3657730"/>
              <a:ext cx="3971051" cy="686058"/>
            </a:xfrm>
            <a:prstGeom prst="rect">
              <a:avLst/>
            </a:prstGeom>
            <a:noFill/>
            <a:ln>
              <a:noFill/>
            </a:ln>
          </p:spPr>
        </p:pic>
      </p:grpSp>
      <p:sp>
        <p:nvSpPr>
          <p:cNvPr id="916" name="Google Shape;916;g226bd90e57f_1_167"/>
          <p:cNvSpPr/>
          <p:nvPr/>
        </p:nvSpPr>
        <p:spPr>
          <a:xfrm>
            <a:off x="3144875" y="1636425"/>
            <a:ext cx="822900" cy="468000"/>
          </a:xfrm>
          <a:prstGeom prst="roundRect">
            <a:avLst>
              <a:gd fmla="val 16667" name="adj"/>
            </a:avLst>
          </a:prstGeom>
          <a:noFill/>
          <a:ln cap="flat" cmpd="sng" w="381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226bd90e57f_1_167"/>
          <p:cNvSpPr txBox="1"/>
          <p:nvPr/>
        </p:nvSpPr>
        <p:spPr>
          <a:xfrm>
            <a:off x="274350" y="1652925"/>
            <a:ext cx="1557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Learn directional vector,</a:t>
            </a:r>
            <a:endParaRPr sz="1200">
              <a:solidFill>
                <a:schemeClr val="dk2"/>
              </a:solidFill>
              <a:latin typeface="Montserrat"/>
              <a:ea typeface="Montserrat"/>
              <a:cs typeface="Montserrat"/>
              <a:sym typeface="Montserrat"/>
            </a:endParaRPr>
          </a:p>
        </p:txBody>
      </p:sp>
      <p:cxnSp>
        <p:nvCxnSpPr>
          <p:cNvPr id="918" name="Google Shape;918;g226bd90e57f_1_167"/>
          <p:cNvCxnSpPr>
            <a:stCxn id="916" idx="1"/>
          </p:cNvCxnSpPr>
          <p:nvPr/>
        </p:nvCxnSpPr>
        <p:spPr>
          <a:xfrm flipH="1">
            <a:off x="1724975" y="1870425"/>
            <a:ext cx="1419900" cy="600"/>
          </a:xfrm>
          <a:prstGeom prst="bentConnector3">
            <a:avLst>
              <a:gd fmla="val 50000" name="adj1"/>
            </a:avLst>
          </a:prstGeom>
          <a:noFill/>
          <a:ln cap="flat" cmpd="sng" w="19050">
            <a:solidFill>
              <a:srgbClr val="666666"/>
            </a:solidFill>
            <a:prstDash val="dot"/>
            <a:round/>
            <a:headEnd len="sm" w="sm" type="none"/>
            <a:tailEnd len="med" w="med" type="oval"/>
          </a:ln>
        </p:spPr>
      </p:cxnSp>
      <p:sp>
        <p:nvSpPr>
          <p:cNvPr id="919" name="Google Shape;919;g226bd90e57f_1_167"/>
          <p:cNvSpPr txBox="1"/>
          <p:nvPr/>
        </p:nvSpPr>
        <p:spPr>
          <a:xfrm>
            <a:off x="274350" y="2207025"/>
            <a:ext cx="102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Aligns to,</a:t>
            </a:r>
            <a:endParaRPr sz="1200">
              <a:solidFill>
                <a:schemeClr val="dk2"/>
              </a:solidFill>
              <a:latin typeface="Montserrat"/>
              <a:ea typeface="Montserrat"/>
              <a:cs typeface="Montserrat"/>
              <a:sym typeface="Montserrat"/>
            </a:endParaRPr>
          </a:p>
        </p:txBody>
      </p:sp>
      <p:cxnSp>
        <p:nvCxnSpPr>
          <p:cNvPr id="920" name="Google Shape;920;g226bd90e57f_1_167"/>
          <p:cNvCxnSpPr>
            <a:stCxn id="921" idx="1"/>
            <a:endCxn id="919" idx="3"/>
          </p:cNvCxnSpPr>
          <p:nvPr/>
        </p:nvCxnSpPr>
        <p:spPr>
          <a:xfrm rot="10800000">
            <a:off x="1303200" y="2391575"/>
            <a:ext cx="1563000" cy="111300"/>
          </a:xfrm>
          <a:prstGeom prst="bentConnector3">
            <a:avLst>
              <a:gd fmla="val 50005" name="adj1"/>
            </a:avLst>
          </a:prstGeom>
          <a:noFill/>
          <a:ln cap="flat" cmpd="sng" w="19050">
            <a:solidFill>
              <a:srgbClr val="666666"/>
            </a:solidFill>
            <a:prstDash val="dot"/>
            <a:round/>
            <a:headEnd len="sm" w="sm" type="none"/>
            <a:tailEnd len="med" w="med" type="oval"/>
          </a:ln>
        </p:spPr>
      </p:cxnSp>
      <p:sp>
        <p:nvSpPr>
          <p:cNvPr id="921" name="Google Shape;921;g226bd90e57f_1_167"/>
          <p:cNvSpPr/>
          <p:nvPr/>
        </p:nvSpPr>
        <p:spPr>
          <a:xfrm>
            <a:off x="2866200" y="2268875"/>
            <a:ext cx="822900" cy="468000"/>
          </a:xfrm>
          <a:prstGeom prst="roundRect">
            <a:avLst>
              <a:gd fmla="val 16667" name="adj"/>
            </a:avLst>
          </a:prstGeom>
          <a:noFill/>
          <a:ln cap="flat" cmpd="sng" w="381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226bd90e57f_1_167"/>
          <p:cNvSpPr/>
          <p:nvPr/>
        </p:nvSpPr>
        <p:spPr>
          <a:xfrm>
            <a:off x="2636525" y="2782400"/>
            <a:ext cx="3868800" cy="774000"/>
          </a:xfrm>
          <a:prstGeom prst="roundRect">
            <a:avLst>
              <a:gd fmla="val 16667" name="adj"/>
            </a:avLst>
          </a:prstGeom>
          <a:noFill/>
          <a:ln cap="flat" cmpd="sng" w="381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226bd90e57f_1_167"/>
          <p:cNvSpPr txBox="1"/>
          <p:nvPr/>
        </p:nvSpPr>
        <p:spPr>
          <a:xfrm>
            <a:off x="7220475" y="1685775"/>
            <a:ext cx="174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Directional loss is,</a:t>
            </a:r>
            <a:endParaRPr>
              <a:solidFill>
                <a:schemeClr val="dk2"/>
              </a:solidFill>
              <a:latin typeface="Montserrat"/>
              <a:ea typeface="Montserrat"/>
              <a:cs typeface="Montserrat"/>
              <a:sym typeface="Montserrat"/>
            </a:endParaRPr>
          </a:p>
        </p:txBody>
      </p:sp>
      <p:cxnSp>
        <p:nvCxnSpPr>
          <p:cNvPr id="924" name="Google Shape;924;g226bd90e57f_1_167"/>
          <p:cNvCxnSpPr>
            <a:stCxn id="922" idx="3"/>
            <a:endCxn id="923" idx="1"/>
          </p:cNvCxnSpPr>
          <p:nvPr/>
        </p:nvCxnSpPr>
        <p:spPr>
          <a:xfrm flipH="1" rot="10800000">
            <a:off x="6505325" y="1870400"/>
            <a:ext cx="715200" cy="1299000"/>
          </a:xfrm>
          <a:prstGeom prst="bentConnector3">
            <a:avLst>
              <a:gd fmla="val 49997" name="adj1"/>
            </a:avLst>
          </a:prstGeom>
          <a:noFill/>
          <a:ln cap="flat" cmpd="sng" w="19050">
            <a:solidFill>
              <a:srgbClr val="666666"/>
            </a:solidFill>
            <a:prstDash val="dot"/>
            <a:round/>
            <a:headEnd len="sm" w="sm" type="none"/>
            <a:tailEnd len="med" w="med" type="oval"/>
          </a:ln>
        </p:spPr>
      </p:cxnSp>
      <p:grpSp>
        <p:nvGrpSpPr>
          <p:cNvPr id="925" name="Google Shape;925;g226bd90e57f_1_167"/>
          <p:cNvGrpSpPr/>
          <p:nvPr/>
        </p:nvGrpSpPr>
        <p:grpSpPr>
          <a:xfrm>
            <a:off x="3624950" y="708250"/>
            <a:ext cx="3193800" cy="1455725"/>
            <a:chOff x="3624950" y="708250"/>
            <a:chExt cx="3193800" cy="1455725"/>
          </a:xfrm>
        </p:grpSpPr>
        <p:sp>
          <p:nvSpPr>
            <p:cNvPr id="926" name="Google Shape;926;g226bd90e57f_1_167"/>
            <p:cNvSpPr/>
            <p:nvPr/>
          </p:nvSpPr>
          <p:spPr>
            <a:xfrm>
              <a:off x="4136538" y="1695975"/>
              <a:ext cx="747900" cy="4680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226bd90e57f_1_167"/>
            <p:cNvSpPr/>
            <p:nvPr/>
          </p:nvSpPr>
          <p:spPr>
            <a:xfrm>
              <a:off x="5129413" y="1695975"/>
              <a:ext cx="747900" cy="4680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226bd90e57f_1_167"/>
            <p:cNvSpPr txBox="1"/>
            <p:nvPr/>
          </p:nvSpPr>
          <p:spPr>
            <a:xfrm>
              <a:off x="3624950" y="708250"/>
              <a:ext cx="319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Pretrained CLIP's text, image encoder</a:t>
              </a:r>
              <a:endParaRPr sz="1200">
                <a:solidFill>
                  <a:schemeClr val="dk2"/>
                </a:solidFill>
                <a:latin typeface="Montserrat"/>
                <a:ea typeface="Montserrat"/>
                <a:cs typeface="Montserrat"/>
                <a:sym typeface="Montserrat"/>
              </a:endParaRPr>
            </a:p>
          </p:txBody>
        </p:sp>
        <p:cxnSp>
          <p:nvCxnSpPr>
            <p:cNvPr id="929" name="Google Shape;929;g226bd90e57f_1_167"/>
            <p:cNvCxnSpPr>
              <a:stCxn id="926" idx="0"/>
              <a:endCxn id="928" idx="2"/>
            </p:cNvCxnSpPr>
            <p:nvPr/>
          </p:nvCxnSpPr>
          <p:spPr>
            <a:xfrm rot="-5400000">
              <a:off x="4556988" y="1031175"/>
              <a:ext cx="618300" cy="711300"/>
            </a:xfrm>
            <a:prstGeom prst="bentConnector3">
              <a:avLst>
                <a:gd fmla="val 50010" name="adj1"/>
              </a:avLst>
            </a:prstGeom>
            <a:noFill/>
            <a:ln cap="flat" cmpd="sng" w="19050">
              <a:solidFill>
                <a:srgbClr val="666666"/>
              </a:solidFill>
              <a:prstDash val="dot"/>
              <a:round/>
              <a:headEnd len="sm" w="sm" type="none"/>
              <a:tailEnd len="med" w="med" type="oval"/>
            </a:ln>
          </p:spPr>
        </p:cxnSp>
        <p:cxnSp>
          <p:nvCxnSpPr>
            <p:cNvPr id="930" name="Google Shape;930;g226bd90e57f_1_167"/>
            <p:cNvCxnSpPr>
              <a:endCxn id="927" idx="0"/>
            </p:cNvCxnSpPr>
            <p:nvPr/>
          </p:nvCxnSpPr>
          <p:spPr>
            <a:xfrm flipH="1" rot="-5400000">
              <a:off x="5210263" y="1402875"/>
              <a:ext cx="304800" cy="281400"/>
            </a:xfrm>
            <a:prstGeom prst="bentConnector3">
              <a:avLst>
                <a:gd fmla="val 50000" name="adj1"/>
              </a:avLst>
            </a:prstGeom>
            <a:noFill/>
            <a:ln cap="flat" cmpd="sng" w="19050">
              <a:solidFill>
                <a:schemeClr val="dk2"/>
              </a:solidFill>
              <a:prstDash val="dot"/>
              <a:round/>
              <a:headEnd len="med" w="med" type="none"/>
              <a:tailEnd len="med" w="med" type="none"/>
            </a:ln>
          </p:spPr>
        </p:cxnSp>
      </p:grpSp>
      <p:sp>
        <p:nvSpPr>
          <p:cNvPr id="931" name="Google Shape;931;g226bd90e57f_1_167"/>
          <p:cNvSpPr/>
          <p:nvPr/>
        </p:nvSpPr>
        <p:spPr>
          <a:xfrm>
            <a:off x="4311800" y="2213225"/>
            <a:ext cx="747900" cy="4680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226bd90e57f_1_167"/>
          <p:cNvSpPr txBox="1"/>
          <p:nvPr/>
        </p:nvSpPr>
        <p:spPr>
          <a:xfrm>
            <a:off x="7304300" y="2387100"/>
            <a:ext cx="174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Report generated from model M</a:t>
            </a:r>
            <a:endParaRPr>
              <a:solidFill>
                <a:schemeClr val="dk2"/>
              </a:solidFill>
              <a:latin typeface="Montserrat"/>
              <a:ea typeface="Montserrat"/>
              <a:cs typeface="Montserrat"/>
              <a:sym typeface="Montserrat"/>
            </a:endParaRPr>
          </a:p>
        </p:txBody>
      </p:sp>
      <p:cxnSp>
        <p:nvCxnSpPr>
          <p:cNvPr id="933" name="Google Shape;933;g226bd90e57f_1_167"/>
          <p:cNvCxnSpPr>
            <a:stCxn id="931" idx="3"/>
            <a:endCxn id="932" idx="1"/>
          </p:cNvCxnSpPr>
          <p:nvPr/>
        </p:nvCxnSpPr>
        <p:spPr>
          <a:xfrm>
            <a:off x="5059700" y="2447225"/>
            <a:ext cx="2244600" cy="216900"/>
          </a:xfrm>
          <a:prstGeom prst="bentConnector3">
            <a:avLst>
              <a:gd fmla="val 50000" name="adj1"/>
            </a:avLst>
          </a:prstGeom>
          <a:noFill/>
          <a:ln cap="flat" cmpd="sng" w="19050">
            <a:solidFill>
              <a:srgbClr val="666666"/>
            </a:solidFill>
            <a:prstDash val="dot"/>
            <a:round/>
            <a:headEnd len="sm" w="sm" type="none"/>
            <a:tailEnd len="med" w="med" type="oval"/>
          </a:ln>
        </p:spPr>
      </p:cxnSp>
      <p:sp>
        <p:nvSpPr>
          <p:cNvPr id="934" name="Google Shape;934;g226bd90e57f_1_167"/>
          <p:cNvSpPr/>
          <p:nvPr/>
        </p:nvSpPr>
        <p:spPr>
          <a:xfrm>
            <a:off x="2636525" y="3657575"/>
            <a:ext cx="3868800" cy="774000"/>
          </a:xfrm>
          <a:prstGeom prst="roundRect">
            <a:avLst>
              <a:gd fmla="val 16667" name="adj"/>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26bd90e57f_1_167"/>
          <p:cNvSpPr txBox="1"/>
          <p:nvPr/>
        </p:nvSpPr>
        <p:spPr>
          <a:xfrm>
            <a:off x="274350" y="4070375"/>
            <a:ext cx="102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Total loss</a:t>
            </a:r>
            <a:endParaRPr sz="1200">
              <a:solidFill>
                <a:schemeClr val="dk2"/>
              </a:solidFill>
              <a:latin typeface="Montserrat"/>
              <a:ea typeface="Montserrat"/>
              <a:cs typeface="Montserrat"/>
              <a:sym typeface="Montserrat"/>
            </a:endParaRPr>
          </a:p>
        </p:txBody>
      </p:sp>
      <p:cxnSp>
        <p:nvCxnSpPr>
          <p:cNvPr id="936" name="Google Shape;936;g226bd90e57f_1_167"/>
          <p:cNvCxnSpPr>
            <a:stCxn id="934" idx="2"/>
            <a:endCxn id="935" idx="3"/>
          </p:cNvCxnSpPr>
          <p:nvPr/>
        </p:nvCxnSpPr>
        <p:spPr>
          <a:xfrm flipH="1" rot="5400000">
            <a:off x="2848775" y="2709425"/>
            <a:ext cx="176400" cy="3267900"/>
          </a:xfrm>
          <a:prstGeom prst="bentConnector4">
            <a:avLst>
              <a:gd fmla="val -134991" name="adj1"/>
              <a:gd fmla="val 79597" name="adj2"/>
            </a:avLst>
          </a:prstGeom>
          <a:noFill/>
          <a:ln cap="flat" cmpd="sng" w="19050">
            <a:solidFill>
              <a:srgbClr val="666666"/>
            </a:solidFill>
            <a:prstDash val="dot"/>
            <a:round/>
            <a:headEnd len="sm" w="sm"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grpSp>
        <p:nvGrpSpPr>
          <p:cNvPr id="941" name="Google Shape;941;g226db694632_2_10"/>
          <p:cNvGrpSpPr/>
          <p:nvPr/>
        </p:nvGrpSpPr>
        <p:grpSpPr>
          <a:xfrm>
            <a:off x="666750" y="2203000"/>
            <a:ext cx="5065315" cy="2813518"/>
            <a:chOff x="666750" y="1669600"/>
            <a:chExt cx="5065315" cy="2813518"/>
          </a:xfrm>
        </p:grpSpPr>
        <p:sp>
          <p:nvSpPr>
            <p:cNvPr id="942" name="Google Shape;942;g226db694632_2_10"/>
            <p:cNvSpPr/>
            <p:nvPr/>
          </p:nvSpPr>
          <p:spPr>
            <a:xfrm>
              <a:off x="666750" y="1669600"/>
              <a:ext cx="5065315" cy="2813518"/>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226db694632_2_10"/>
            <p:cNvSpPr/>
            <p:nvPr/>
          </p:nvSpPr>
          <p:spPr>
            <a:xfrm>
              <a:off x="746950" y="1945425"/>
              <a:ext cx="4926686" cy="2438948"/>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226db694632_2_10"/>
            <p:cNvSpPr/>
            <p:nvPr/>
          </p:nvSpPr>
          <p:spPr>
            <a:xfrm>
              <a:off x="5534484" y="1753166"/>
              <a:ext cx="107874" cy="107874"/>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226db694632_2_10"/>
            <p:cNvSpPr/>
            <p:nvPr/>
          </p:nvSpPr>
          <p:spPr>
            <a:xfrm>
              <a:off x="5359848" y="1753166"/>
              <a:ext cx="107565" cy="107874"/>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226db694632_2_10"/>
            <p:cNvSpPr/>
            <p:nvPr/>
          </p:nvSpPr>
          <p:spPr>
            <a:xfrm>
              <a:off x="5158010" y="1751624"/>
              <a:ext cx="130438" cy="110965"/>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7" name="Google Shape;947;g226db694632_2_10"/>
          <p:cNvSpPr txBox="1"/>
          <p:nvPr>
            <p:ph idx="1" type="subTitle"/>
          </p:nvPr>
        </p:nvSpPr>
        <p:spPr>
          <a:xfrm>
            <a:off x="714300" y="1206800"/>
            <a:ext cx="7715400" cy="926100"/>
          </a:xfrm>
          <a:prstGeom prst="rect">
            <a:avLst/>
          </a:prstGeom>
        </p:spPr>
        <p:txBody>
          <a:bodyPr anchorCtr="0" anchor="t" bIns="91425" lIns="91425" spcFirstLastPara="1" rIns="91425" wrap="square" tIns="91425">
            <a:noAutofit/>
          </a:bodyPr>
          <a:lstStyle/>
          <a:p>
            <a:pPr indent="-304800" lvl="0" marL="457200" rtl="0" algn="l">
              <a:lnSpc>
                <a:spcPct val="125000"/>
              </a:lnSpc>
              <a:spcBef>
                <a:spcPts val="0"/>
              </a:spcBef>
              <a:spcAft>
                <a:spcPts val="0"/>
              </a:spcAft>
              <a:buSzPts val="1200"/>
              <a:buChar char="●"/>
            </a:pPr>
            <a:r>
              <a:rPr lang="en"/>
              <a:t>Open access chest X-ray collection from Indiana University</a:t>
            </a:r>
            <a:endParaRPr/>
          </a:p>
          <a:p>
            <a:pPr indent="-304800" lvl="0" marL="457200" rtl="0" algn="l">
              <a:lnSpc>
                <a:spcPct val="125000"/>
              </a:lnSpc>
              <a:spcBef>
                <a:spcPts val="0"/>
              </a:spcBef>
              <a:spcAft>
                <a:spcPts val="0"/>
              </a:spcAft>
              <a:buSzPts val="1200"/>
              <a:buChar char="●"/>
            </a:pPr>
            <a:r>
              <a:rPr lang="en"/>
              <a:t>Original images downloaded in raw DICOM standard,  converted to png using some post-processing</a:t>
            </a:r>
            <a:endParaRPr/>
          </a:p>
        </p:txBody>
      </p:sp>
      <p:sp>
        <p:nvSpPr>
          <p:cNvPr id="948" name="Google Shape;948;g226db694632_2_10"/>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Dataset - IU X-ray</a:t>
            </a:r>
            <a:endParaRPr sz="2700"/>
          </a:p>
        </p:txBody>
      </p:sp>
      <p:pic>
        <p:nvPicPr>
          <p:cNvPr id="949" name="Google Shape;949;g226db694632_2_10"/>
          <p:cNvPicPr preferRelativeResize="0"/>
          <p:nvPr/>
        </p:nvPicPr>
        <p:blipFill>
          <a:blip r:embed="rId3">
            <a:alphaModFix/>
          </a:blip>
          <a:stretch>
            <a:fillRect/>
          </a:stretch>
        </p:blipFill>
        <p:spPr>
          <a:xfrm>
            <a:off x="5895202" y="3547665"/>
            <a:ext cx="1686900" cy="1363325"/>
          </a:xfrm>
          <a:prstGeom prst="rect">
            <a:avLst/>
          </a:prstGeom>
          <a:noFill/>
          <a:ln>
            <a:noFill/>
          </a:ln>
        </p:spPr>
      </p:pic>
      <p:pic>
        <p:nvPicPr>
          <p:cNvPr id="950" name="Google Shape;950;g226db694632_2_10"/>
          <p:cNvPicPr preferRelativeResize="0"/>
          <p:nvPr/>
        </p:nvPicPr>
        <p:blipFill>
          <a:blip r:embed="rId4">
            <a:alphaModFix/>
          </a:blip>
          <a:stretch>
            <a:fillRect/>
          </a:stretch>
        </p:blipFill>
        <p:spPr>
          <a:xfrm>
            <a:off x="936150" y="2793205"/>
            <a:ext cx="1589851" cy="1938068"/>
          </a:xfrm>
          <a:prstGeom prst="rect">
            <a:avLst/>
          </a:prstGeom>
          <a:noFill/>
          <a:ln>
            <a:noFill/>
          </a:ln>
        </p:spPr>
      </p:pic>
      <p:sp>
        <p:nvSpPr>
          <p:cNvPr id="951" name="Google Shape;951;g226db694632_2_10"/>
          <p:cNvSpPr txBox="1"/>
          <p:nvPr/>
        </p:nvSpPr>
        <p:spPr>
          <a:xfrm>
            <a:off x="2853350" y="2543750"/>
            <a:ext cx="2962500" cy="12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50">
                <a:solidFill>
                  <a:schemeClr val="dk2"/>
                </a:solidFill>
                <a:latin typeface="Roboto Condensed"/>
                <a:ea typeface="Roboto Condensed"/>
                <a:cs typeface="Roboto Condensed"/>
                <a:sym typeface="Roboto Condensed"/>
              </a:rPr>
              <a:t>i</a:t>
            </a:r>
            <a:r>
              <a:rPr b="1" lang="en" sz="750">
                <a:solidFill>
                  <a:schemeClr val="dk2"/>
                </a:solidFill>
                <a:latin typeface="Roboto Condensed"/>
                <a:ea typeface="Roboto Condensed"/>
                <a:cs typeface="Roboto Condensed"/>
                <a:sym typeface="Roboto Condensed"/>
              </a:rPr>
              <a:t>ndiana_report.csv</a:t>
            </a:r>
            <a:endParaRPr b="1" sz="750">
              <a:solidFill>
                <a:schemeClr val="dk2"/>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750">
                <a:solidFill>
                  <a:schemeClr val="dk2"/>
                </a:solidFill>
                <a:latin typeface="Roboto Condensed"/>
                <a:ea typeface="Roboto Condensed"/>
                <a:cs typeface="Roboto Condensed"/>
                <a:sym typeface="Roboto Condensed"/>
              </a:rPr>
              <a:t>Pneumothorax/apex/right/small;Subcutaneous Emphysema/thorax/right/severe;Subcutaneous Emphysema/neck/severe;Fractures, Bone/ribs/right/anterior/multiple;Airspace Disease/lung/base/right/streaky/mild;Hernia, Hiatal/small;Catheters, Indwelling/thoracic vertebrae;Pulmonary Atelectasis/base/right;Opacity/lung/base/right</a:t>
            </a:r>
            <a:endParaRPr>
              <a:solidFill>
                <a:schemeClr val="dk2"/>
              </a:solidFill>
              <a:latin typeface="Roboto Condensed"/>
              <a:ea typeface="Roboto Condensed"/>
              <a:cs typeface="Roboto Condensed"/>
              <a:sym typeface="Roboto Condensed"/>
            </a:endParaRPr>
          </a:p>
        </p:txBody>
      </p:sp>
      <p:grpSp>
        <p:nvGrpSpPr>
          <p:cNvPr id="952" name="Google Shape;952;g226db694632_2_10"/>
          <p:cNvGrpSpPr/>
          <p:nvPr/>
        </p:nvGrpSpPr>
        <p:grpSpPr>
          <a:xfrm>
            <a:off x="2853350" y="3773150"/>
            <a:ext cx="1589852" cy="1030850"/>
            <a:chOff x="2439050" y="2545075"/>
            <a:chExt cx="1589852" cy="1030850"/>
          </a:xfrm>
        </p:grpSpPr>
        <p:pic>
          <p:nvPicPr>
            <p:cNvPr id="953" name="Google Shape;953;g226db694632_2_10"/>
            <p:cNvPicPr preferRelativeResize="0"/>
            <p:nvPr/>
          </p:nvPicPr>
          <p:blipFill rotWithShape="1">
            <a:blip r:embed="rId5">
              <a:alphaModFix/>
            </a:blip>
            <a:srcRect b="33689" l="12096" r="67829" t="57212"/>
            <a:stretch/>
          </p:blipFill>
          <p:spPr>
            <a:xfrm>
              <a:off x="2439050" y="3107925"/>
              <a:ext cx="1589852" cy="468000"/>
            </a:xfrm>
            <a:prstGeom prst="rect">
              <a:avLst/>
            </a:prstGeom>
            <a:noFill/>
            <a:ln>
              <a:noFill/>
            </a:ln>
          </p:spPr>
        </p:pic>
        <p:pic>
          <p:nvPicPr>
            <p:cNvPr id="954" name="Google Shape;954;g226db694632_2_10"/>
            <p:cNvPicPr preferRelativeResize="0"/>
            <p:nvPr/>
          </p:nvPicPr>
          <p:blipFill rotWithShape="1">
            <a:blip r:embed="rId6">
              <a:alphaModFix/>
            </a:blip>
            <a:srcRect b="70816" l="12096" r="67829" t="18240"/>
            <a:stretch/>
          </p:blipFill>
          <p:spPr>
            <a:xfrm>
              <a:off x="2439050" y="2545075"/>
              <a:ext cx="1589852" cy="562849"/>
            </a:xfrm>
            <a:prstGeom prst="rect">
              <a:avLst/>
            </a:prstGeom>
            <a:noFill/>
            <a:ln>
              <a:noFill/>
            </a:ln>
          </p:spPr>
        </p:pic>
      </p:grpSp>
      <p:sp>
        <p:nvSpPr>
          <p:cNvPr id="955" name="Google Shape;955;g226db694632_2_10"/>
          <p:cNvSpPr txBox="1"/>
          <p:nvPr/>
        </p:nvSpPr>
        <p:spPr>
          <a:xfrm>
            <a:off x="5895200" y="2330850"/>
            <a:ext cx="3110700" cy="12159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lang="en" sz="1200">
                <a:solidFill>
                  <a:schemeClr val="dk2"/>
                </a:solidFill>
                <a:latin typeface="Montserrat"/>
                <a:ea typeface="Montserrat"/>
                <a:cs typeface="Montserrat"/>
                <a:sym typeface="Montserrat"/>
              </a:rPr>
              <a:t>About 14 GB</a:t>
            </a:r>
            <a:endParaRPr sz="1200">
              <a:solidFill>
                <a:schemeClr val="dk2"/>
              </a:solidFill>
              <a:latin typeface="Montserrat"/>
              <a:ea typeface="Montserrat"/>
              <a:cs typeface="Montserrat"/>
              <a:sym typeface="Montserrat"/>
            </a:endParaRPr>
          </a:p>
          <a:p>
            <a:pPr indent="0" lvl="0" marL="0" rtl="0" algn="l">
              <a:lnSpc>
                <a:spcPct val="125000"/>
              </a:lnSpc>
              <a:spcBef>
                <a:spcPts val="600"/>
              </a:spcBef>
              <a:spcAft>
                <a:spcPts val="0"/>
              </a:spcAft>
              <a:buNone/>
            </a:pPr>
            <a:r>
              <a:rPr lang="en" sz="1200">
                <a:solidFill>
                  <a:schemeClr val="dk2"/>
                </a:solidFill>
                <a:latin typeface="Montserrat"/>
                <a:ea typeface="Montserrat"/>
                <a:cs typeface="Montserrat"/>
                <a:sym typeface="Montserrat"/>
              </a:rPr>
              <a:t>Available at:</a:t>
            </a:r>
            <a:endParaRPr sz="1200">
              <a:solidFill>
                <a:schemeClr val="dk2"/>
              </a:solidFill>
              <a:latin typeface="Montserrat"/>
              <a:ea typeface="Montserrat"/>
              <a:cs typeface="Montserrat"/>
              <a:sym typeface="Montserrat"/>
            </a:endParaRPr>
          </a:p>
          <a:p>
            <a:pPr indent="0" lvl="0" marL="0" rtl="0" algn="l">
              <a:lnSpc>
                <a:spcPct val="125000"/>
              </a:lnSpc>
              <a:spcBef>
                <a:spcPts val="600"/>
              </a:spcBef>
              <a:spcAft>
                <a:spcPts val="600"/>
              </a:spcAft>
              <a:buNone/>
            </a:pPr>
            <a:r>
              <a:rPr lang="en" sz="1200">
                <a:solidFill>
                  <a:schemeClr val="dk2"/>
                </a:solidFill>
                <a:latin typeface="Montserrat"/>
                <a:ea typeface="Montserrat"/>
                <a:cs typeface="Montserrat"/>
                <a:sym typeface="Montserrat"/>
              </a:rPr>
              <a:t>https://www.kaggle.com/datasets/raddar/chest-xrays-indiana-university</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226db694632_2_26"/>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226db694632_2_26"/>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Evaluation &amp; Result </a:t>
            </a:r>
            <a:endParaRPr sz="2700"/>
          </a:p>
        </p:txBody>
      </p:sp>
      <p:grpSp>
        <p:nvGrpSpPr>
          <p:cNvPr id="962" name="Google Shape;962;g226db694632_2_26"/>
          <p:cNvGrpSpPr/>
          <p:nvPr/>
        </p:nvGrpSpPr>
        <p:grpSpPr>
          <a:xfrm>
            <a:off x="531325" y="1210300"/>
            <a:ext cx="8203867" cy="3780803"/>
            <a:chOff x="-154475" y="1362700"/>
            <a:chExt cx="8203867" cy="3780803"/>
          </a:xfrm>
        </p:grpSpPr>
        <p:grpSp>
          <p:nvGrpSpPr>
            <p:cNvPr id="963" name="Google Shape;963;g226db694632_2_26"/>
            <p:cNvGrpSpPr/>
            <p:nvPr/>
          </p:nvGrpSpPr>
          <p:grpSpPr>
            <a:xfrm>
              <a:off x="-154475" y="1362700"/>
              <a:ext cx="8203867" cy="3780803"/>
              <a:chOff x="-154475" y="1362700"/>
              <a:chExt cx="8203867" cy="3780803"/>
            </a:xfrm>
          </p:grpSpPr>
          <p:sp>
            <p:nvSpPr>
              <p:cNvPr id="964" name="Google Shape;964;g226db694632_2_26"/>
              <p:cNvSpPr/>
              <p:nvPr/>
            </p:nvSpPr>
            <p:spPr>
              <a:xfrm>
                <a:off x="-154475" y="1362700"/>
                <a:ext cx="8203867" cy="3780803"/>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226db694632_2_26"/>
              <p:cNvSpPr/>
              <p:nvPr/>
            </p:nvSpPr>
            <p:spPr>
              <a:xfrm>
                <a:off x="-90875" y="1638525"/>
                <a:ext cx="8081794" cy="3441368"/>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226db694632_2_26"/>
              <p:cNvSpPr/>
              <p:nvPr/>
            </p:nvSpPr>
            <p:spPr>
              <a:xfrm>
                <a:off x="7851784" y="1446266"/>
                <a:ext cx="107874" cy="107874"/>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226db694632_2_26"/>
              <p:cNvSpPr/>
              <p:nvPr/>
            </p:nvSpPr>
            <p:spPr>
              <a:xfrm>
                <a:off x="7677148" y="1446266"/>
                <a:ext cx="107565" cy="107874"/>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226db694632_2_26"/>
              <p:cNvSpPr/>
              <p:nvPr/>
            </p:nvSpPr>
            <p:spPr>
              <a:xfrm>
                <a:off x="7475310" y="1444724"/>
                <a:ext cx="130438" cy="110965"/>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69" name="Google Shape;969;g226db694632_2_26"/>
            <p:cNvPicPr preferRelativeResize="0"/>
            <p:nvPr/>
          </p:nvPicPr>
          <p:blipFill>
            <a:blip r:embed="rId3">
              <a:alphaModFix/>
            </a:blip>
            <a:stretch>
              <a:fillRect/>
            </a:stretch>
          </p:blipFill>
          <p:spPr>
            <a:xfrm>
              <a:off x="3951450" y="1959200"/>
              <a:ext cx="3654304" cy="2679192"/>
            </a:xfrm>
            <a:prstGeom prst="rect">
              <a:avLst/>
            </a:prstGeom>
            <a:noFill/>
            <a:ln>
              <a:noFill/>
            </a:ln>
          </p:spPr>
        </p:pic>
        <p:pic>
          <p:nvPicPr>
            <p:cNvPr id="970" name="Google Shape;970;g226db694632_2_26"/>
            <p:cNvPicPr preferRelativeResize="0"/>
            <p:nvPr/>
          </p:nvPicPr>
          <p:blipFill>
            <a:blip r:embed="rId4">
              <a:alphaModFix/>
            </a:blip>
            <a:stretch>
              <a:fillRect/>
            </a:stretch>
          </p:blipFill>
          <p:spPr>
            <a:xfrm>
              <a:off x="333925" y="1963787"/>
              <a:ext cx="3550595" cy="2670048"/>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g226ef2b8de9_0_59"/>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226ef2b8de9_0_59"/>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Evaluation &amp; Result</a:t>
            </a:r>
            <a:r>
              <a:rPr lang="en" sz="2700"/>
              <a:t> </a:t>
            </a:r>
            <a:endParaRPr sz="2700"/>
          </a:p>
        </p:txBody>
      </p:sp>
      <p:pic>
        <p:nvPicPr>
          <p:cNvPr id="977" name="Google Shape;977;g226ef2b8de9_0_59"/>
          <p:cNvPicPr preferRelativeResize="0"/>
          <p:nvPr/>
        </p:nvPicPr>
        <p:blipFill>
          <a:blip r:embed="rId3">
            <a:alphaModFix/>
          </a:blip>
          <a:stretch>
            <a:fillRect/>
          </a:stretch>
        </p:blipFill>
        <p:spPr>
          <a:xfrm>
            <a:off x="422875" y="1206801"/>
            <a:ext cx="8440824" cy="3505800"/>
          </a:xfrm>
          <a:prstGeom prst="rect">
            <a:avLst/>
          </a:prstGeom>
          <a:noFill/>
          <a:ln>
            <a:noFill/>
          </a:ln>
        </p:spPr>
      </p:pic>
      <p:cxnSp>
        <p:nvCxnSpPr>
          <p:cNvPr id="978" name="Google Shape;978;g226ef2b8de9_0_59"/>
          <p:cNvCxnSpPr/>
          <p:nvPr/>
        </p:nvCxnSpPr>
        <p:spPr>
          <a:xfrm flipH="1" rot="10800000">
            <a:off x="5115025" y="2864200"/>
            <a:ext cx="1041000" cy="7200"/>
          </a:xfrm>
          <a:prstGeom prst="straightConnector1">
            <a:avLst/>
          </a:prstGeom>
          <a:noFill/>
          <a:ln cap="flat" cmpd="sng" w="28575">
            <a:solidFill>
              <a:srgbClr val="00FF00"/>
            </a:solidFill>
            <a:prstDash val="solid"/>
            <a:round/>
            <a:headEnd len="med" w="med" type="none"/>
            <a:tailEnd len="med" w="med" type="none"/>
          </a:ln>
        </p:spPr>
      </p:cxnSp>
      <p:cxnSp>
        <p:nvCxnSpPr>
          <p:cNvPr id="979" name="Google Shape;979;g226ef2b8de9_0_59"/>
          <p:cNvCxnSpPr/>
          <p:nvPr/>
        </p:nvCxnSpPr>
        <p:spPr>
          <a:xfrm flipH="1" rot="10800000">
            <a:off x="6086475" y="1657150"/>
            <a:ext cx="1041000" cy="7200"/>
          </a:xfrm>
          <a:prstGeom prst="straightConnector1">
            <a:avLst/>
          </a:prstGeom>
          <a:noFill/>
          <a:ln cap="flat" cmpd="sng" w="28575">
            <a:solidFill>
              <a:srgbClr val="00FF00"/>
            </a:solidFill>
            <a:prstDash val="solid"/>
            <a:round/>
            <a:headEnd len="med" w="med" type="none"/>
            <a:tailEnd len="med" w="med" type="none"/>
          </a:ln>
        </p:spPr>
      </p:cxnSp>
      <p:cxnSp>
        <p:nvCxnSpPr>
          <p:cNvPr id="980" name="Google Shape;980;g226ef2b8de9_0_59"/>
          <p:cNvCxnSpPr/>
          <p:nvPr/>
        </p:nvCxnSpPr>
        <p:spPr>
          <a:xfrm>
            <a:off x="3232150" y="1657150"/>
            <a:ext cx="1340400" cy="300"/>
          </a:xfrm>
          <a:prstGeom prst="straightConnector1">
            <a:avLst/>
          </a:prstGeom>
          <a:noFill/>
          <a:ln cap="flat" cmpd="sng" w="28575">
            <a:solidFill>
              <a:srgbClr val="FF0000"/>
            </a:solidFill>
            <a:prstDash val="solid"/>
            <a:round/>
            <a:headEnd len="med" w="med" type="none"/>
            <a:tailEnd len="med" w="med" type="none"/>
          </a:ln>
        </p:spPr>
      </p:cxnSp>
      <p:cxnSp>
        <p:nvCxnSpPr>
          <p:cNvPr id="981" name="Google Shape;981;g226ef2b8de9_0_59"/>
          <p:cNvCxnSpPr/>
          <p:nvPr/>
        </p:nvCxnSpPr>
        <p:spPr>
          <a:xfrm flipH="1" rot="10800000">
            <a:off x="3720025" y="2866000"/>
            <a:ext cx="1311300" cy="3600"/>
          </a:xfrm>
          <a:prstGeom prst="straightConnector1">
            <a:avLst/>
          </a:prstGeom>
          <a:noFill/>
          <a:ln cap="flat" cmpd="sng" w="28575">
            <a:solidFill>
              <a:srgbClr val="FF0000"/>
            </a:solidFill>
            <a:prstDash val="solid"/>
            <a:round/>
            <a:headEnd len="med" w="med" type="none"/>
            <a:tailEnd len="med" w="med" type="none"/>
          </a:ln>
        </p:spPr>
      </p:cxnSp>
      <p:cxnSp>
        <p:nvCxnSpPr>
          <p:cNvPr id="982" name="Google Shape;982;g226ef2b8de9_0_59"/>
          <p:cNvCxnSpPr/>
          <p:nvPr/>
        </p:nvCxnSpPr>
        <p:spPr>
          <a:xfrm>
            <a:off x="6814950" y="2036100"/>
            <a:ext cx="283800" cy="0"/>
          </a:xfrm>
          <a:prstGeom prst="straightConnector1">
            <a:avLst/>
          </a:prstGeom>
          <a:noFill/>
          <a:ln cap="flat" cmpd="sng" w="28575">
            <a:solidFill>
              <a:srgbClr val="4A86E8"/>
            </a:solidFill>
            <a:prstDash val="solid"/>
            <a:round/>
            <a:headEnd len="med" w="med" type="none"/>
            <a:tailEnd len="med" w="med" type="none"/>
          </a:ln>
        </p:spPr>
      </p:cxnSp>
      <p:cxnSp>
        <p:nvCxnSpPr>
          <p:cNvPr id="983" name="Google Shape;983;g226ef2b8de9_0_59"/>
          <p:cNvCxnSpPr/>
          <p:nvPr/>
        </p:nvCxnSpPr>
        <p:spPr>
          <a:xfrm>
            <a:off x="3873725" y="2229050"/>
            <a:ext cx="542400" cy="0"/>
          </a:xfrm>
          <a:prstGeom prst="straightConnector1">
            <a:avLst/>
          </a:prstGeom>
          <a:noFill/>
          <a:ln cap="flat" cmpd="sng" w="28575">
            <a:solidFill>
              <a:srgbClr val="4A86E8"/>
            </a:solidFill>
            <a:prstDash val="solid"/>
            <a:round/>
            <a:headEnd len="med" w="med" type="none"/>
            <a:tailEnd len="med" w="med" type="none"/>
          </a:ln>
        </p:spPr>
      </p:cxnSp>
      <p:cxnSp>
        <p:nvCxnSpPr>
          <p:cNvPr id="984" name="Google Shape;984;g226ef2b8de9_0_59"/>
          <p:cNvCxnSpPr/>
          <p:nvPr/>
        </p:nvCxnSpPr>
        <p:spPr>
          <a:xfrm flipH="1" rot="10800000">
            <a:off x="6170625" y="2863350"/>
            <a:ext cx="608100" cy="2700"/>
          </a:xfrm>
          <a:prstGeom prst="straightConnector1">
            <a:avLst/>
          </a:prstGeom>
          <a:noFill/>
          <a:ln cap="flat" cmpd="sng" w="28575">
            <a:solidFill>
              <a:srgbClr val="4A86E8"/>
            </a:solidFill>
            <a:prstDash val="solid"/>
            <a:round/>
            <a:headEnd len="med" w="med" type="none"/>
            <a:tailEnd len="med" w="med" type="none"/>
          </a:ln>
        </p:spPr>
      </p:cxnSp>
      <p:cxnSp>
        <p:nvCxnSpPr>
          <p:cNvPr id="985" name="Google Shape;985;g226ef2b8de9_0_59"/>
          <p:cNvCxnSpPr/>
          <p:nvPr/>
        </p:nvCxnSpPr>
        <p:spPr>
          <a:xfrm flipH="1" rot="10800000">
            <a:off x="2911775" y="3048175"/>
            <a:ext cx="510600" cy="4800"/>
          </a:xfrm>
          <a:prstGeom prst="straightConnector1">
            <a:avLst/>
          </a:prstGeom>
          <a:noFill/>
          <a:ln cap="flat" cmpd="sng" w="28575">
            <a:solidFill>
              <a:srgbClr val="4A86E8"/>
            </a:solidFill>
            <a:prstDash val="solid"/>
            <a:round/>
            <a:headEnd len="med" w="med" type="none"/>
            <a:tailEnd len="med" w="med" type="none"/>
          </a:ln>
        </p:spPr>
      </p:cxnSp>
      <p:cxnSp>
        <p:nvCxnSpPr>
          <p:cNvPr id="986" name="Google Shape;986;g226ef2b8de9_0_59"/>
          <p:cNvCxnSpPr/>
          <p:nvPr/>
        </p:nvCxnSpPr>
        <p:spPr>
          <a:xfrm>
            <a:off x="4288750" y="1846325"/>
            <a:ext cx="283800" cy="0"/>
          </a:xfrm>
          <a:prstGeom prst="straightConnector1">
            <a:avLst/>
          </a:prstGeom>
          <a:noFill/>
          <a:ln cap="flat" cmpd="sng" w="28575">
            <a:solidFill>
              <a:srgbClr val="E69138"/>
            </a:solidFill>
            <a:prstDash val="solid"/>
            <a:round/>
            <a:headEnd len="med" w="med" type="none"/>
            <a:tailEnd len="med" w="med" type="none"/>
          </a:ln>
        </p:spPr>
      </p:cxnSp>
      <p:cxnSp>
        <p:nvCxnSpPr>
          <p:cNvPr id="987" name="Google Shape;987;g226ef2b8de9_0_59"/>
          <p:cNvCxnSpPr/>
          <p:nvPr/>
        </p:nvCxnSpPr>
        <p:spPr>
          <a:xfrm>
            <a:off x="5736500" y="1846325"/>
            <a:ext cx="605100" cy="600"/>
          </a:xfrm>
          <a:prstGeom prst="straightConnector1">
            <a:avLst/>
          </a:prstGeom>
          <a:noFill/>
          <a:ln cap="flat" cmpd="sng" w="28575">
            <a:solidFill>
              <a:srgbClr val="E69138"/>
            </a:solidFill>
            <a:prstDash val="solid"/>
            <a:round/>
            <a:headEnd len="med" w="med" type="none"/>
            <a:tailEnd len="med" w="med" type="none"/>
          </a:ln>
        </p:spPr>
      </p:cxnSp>
      <p:cxnSp>
        <p:nvCxnSpPr>
          <p:cNvPr id="988" name="Google Shape;988;g226ef2b8de9_0_59"/>
          <p:cNvCxnSpPr/>
          <p:nvPr/>
        </p:nvCxnSpPr>
        <p:spPr>
          <a:xfrm flipH="1" rot="10800000">
            <a:off x="5160875" y="3048175"/>
            <a:ext cx="1184400" cy="2100"/>
          </a:xfrm>
          <a:prstGeom prst="straightConnector1">
            <a:avLst/>
          </a:prstGeom>
          <a:noFill/>
          <a:ln cap="flat" cmpd="sng" w="28575">
            <a:solidFill>
              <a:srgbClr val="E69138"/>
            </a:solidFill>
            <a:prstDash val="solid"/>
            <a:round/>
            <a:headEnd len="med" w="med" type="none"/>
            <a:tailEnd len="med" w="med" type="none"/>
          </a:ln>
        </p:spPr>
      </p:cxnSp>
      <p:cxnSp>
        <p:nvCxnSpPr>
          <p:cNvPr id="989" name="Google Shape;989;g226ef2b8de9_0_59"/>
          <p:cNvCxnSpPr/>
          <p:nvPr/>
        </p:nvCxnSpPr>
        <p:spPr>
          <a:xfrm flipH="1" rot="10800000">
            <a:off x="4157175" y="4383925"/>
            <a:ext cx="2239200" cy="10500"/>
          </a:xfrm>
          <a:prstGeom prst="straightConnector1">
            <a:avLst/>
          </a:prstGeom>
          <a:noFill/>
          <a:ln cap="flat" cmpd="sng" w="28575">
            <a:solidFill>
              <a:srgbClr val="8E7CC3"/>
            </a:solidFill>
            <a:prstDash val="solid"/>
            <a:round/>
            <a:headEnd len="med" w="med" type="none"/>
            <a:tailEnd len="med" w="med" type="none"/>
          </a:ln>
        </p:spPr>
      </p:cxnSp>
      <p:cxnSp>
        <p:nvCxnSpPr>
          <p:cNvPr id="990" name="Google Shape;990;g226ef2b8de9_0_59"/>
          <p:cNvCxnSpPr/>
          <p:nvPr/>
        </p:nvCxnSpPr>
        <p:spPr>
          <a:xfrm>
            <a:off x="2883625" y="3790650"/>
            <a:ext cx="1557900" cy="7200"/>
          </a:xfrm>
          <a:prstGeom prst="straightConnector1">
            <a:avLst/>
          </a:prstGeom>
          <a:noFill/>
          <a:ln cap="flat" cmpd="sng" w="28575">
            <a:solidFill>
              <a:srgbClr val="8E7CC3"/>
            </a:solidFill>
            <a:prstDash val="solid"/>
            <a:round/>
            <a:headEnd len="med" w="med" type="none"/>
            <a:tailEnd len="med" w="med" type="none"/>
          </a:ln>
        </p:spPr>
      </p:cxnSp>
      <p:sp>
        <p:nvSpPr>
          <p:cNvPr id="991" name="Google Shape;991;g226ef2b8de9_0_59"/>
          <p:cNvSpPr/>
          <p:nvPr/>
        </p:nvSpPr>
        <p:spPr>
          <a:xfrm>
            <a:off x="3232150" y="1468975"/>
            <a:ext cx="1340400" cy="195300"/>
          </a:xfrm>
          <a:prstGeom prst="rect">
            <a:avLst/>
          </a:prstGeom>
          <a:solidFill>
            <a:srgbClr val="CC0000">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g226ef2b8de9_0_59"/>
          <p:cNvSpPr/>
          <p:nvPr/>
        </p:nvSpPr>
        <p:spPr>
          <a:xfrm>
            <a:off x="3705475" y="2683800"/>
            <a:ext cx="1340400" cy="195300"/>
          </a:xfrm>
          <a:prstGeom prst="rect">
            <a:avLst/>
          </a:prstGeom>
          <a:solidFill>
            <a:srgbClr val="CC0000">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226ef2b8de9_0_59"/>
          <p:cNvSpPr/>
          <p:nvPr/>
        </p:nvSpPr>
        <p:spPr>
          <a:xfrm>
            <a:off x="6086475" y="1468975"/>
            <a:ext cx="1041000" cy="195300"/>
          </a:xfrm>
          <a:prstGeom prst="rect">
            <a:avLst/>
          </a:prstGeom>
          <a:solidFill>
            <a:srgbClr val="93C47D">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226ef2b8de9_0_59"/>
          <p:cNvSpPr/>
          <p:nvPr/>
        </p:nvSpPr>
        <p:spPr>
          <a:xfrm>
            <a:off x="5115025" y="2676100"/>
            <a:ext cx="1041000" cy="195300"/>
          </a:xfrm>
          <a:prstGeom prst="rect">
            <a:avLst/>
          </a:prstGeom>
          <a:solidFill>
            <a:srgbClr val="93C47D">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226ef2b8de9_0_59"/>
          <p:cNvSpPr/>
          <p:nvPr/>
        </p:nvSpPr>
        <p:spPr>
          <a:xfrm>
            <a:off x="2816775" y="3620800"/>
            <a:ext cx="1624800" cy="195300"/>
          </a:xfrm>
          <a:prstGeom prst="rect">
            <a:avLst/>
          </a:prstGeom>
          <a:solidFill>
            <a:srgbClr val="674EA7">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g226ef2b8de9_0_59"/>
          <p:cNvSpPr/>
          <p:nvPr/>
        </p:nvSpPr>
        <p:spPr>
          <a:xfrm>
            <a:off x="4157175" y="4255050"/>
            <a:ext cx="2213700" cy="139500"/>
          </a:xfrm>
          <a:prstGeom prst="rect">
            <a:avLst/>
          </a:prstGeom>
          <a:solidFill>
            <a:srgbClr val="674EA7">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226ef2b8de9_0_59"/>
          <p:cNvSpPr/>
          <p:nvPr/>
        </p:nvSpPr>
        <p:spPr>
          <a:xfrm>
            <a:off x="4288750" y="1657150"/>
            <a:ext cx="283800" cy="195300"/>
          </a:xfrm>
          <a:prstGeom prst="rect">
            <a:avLst/>
          </a:prstGeom>
          <a:solidFill>
            <a:srgbClr val="E3C21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226ef2b8de9_0_59"/>
          <p:cNvSpPr/>
          <p:nvPr/>
        </p:nvSpPr>
        <p:spPr>
          <a:xfrm>
            <a:off x="5736500" y="1657150"/>
            <a:ext cx="605100" cy="195300"/>
          </a:xfrm>
          <a:prstGeom prst="rect">
            <a:avLst/>
          </a:prstGeom>
          <a:solidFill>
            <a:srgbClr val="E3C21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226ef2b8de9_0_59"/>
          <p:cNvSpPr/>
          <p:nvPr/>
        </p:nvSpPr>
        <p:spPr>
          <a:xfrm>
            <a:off x="5134875" y="2862050"/>
            <a:ext cx="1210500" cy="195300"/>
          </a:xfrm>
          <a:prstGeom prst="rect">
            <a:avLst/>
          </a:prstGeom>
          <a:solidFill>
            <a:srgbClr val="E3C21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226ef2b8de9_0_59"/>
          <p:cNvSpPr/>
          <p:nvPr/>
        </p:nvSpPr>
        <p:spPr>
          <a:xfrm>
            <a:off x="3873725" y="2033750"/>
            <a:ext cx="542400" cy="195300"/>
          </a:xfrm>
          <a:prstGeom prst="rect">
            <a:avLst/>
          </a:prstGeom>
          <a:solidFill>
            <a:srgbClr val="4869B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226ef2b8de9_0_59"/>
          <p:cNvSpPr/>
          <p:nvPr/>
        </p:nvSpPr>
        <p:spPr>
          <a:xfrm>
            <a:off x="6814950" y="1840675"/>
            <a:ext cx="312600" cy="195300"/>
          </a:xfrm>
          <a:prstGeom prst="rect">
            <a:avLst/>
          </a:prstGeom>
          <a:solidFill>
            <a:srgbClr val="4869B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226ef2b8de9_0_59"/>
          <p:cNvSpPr/>
          <p:nvPr/>
        </p:nvSpPr>
        <p:spPr>
          <a:xfrm>
            <a:off x="2895875" y="2857675"/>
            <a:ext cx="542400" cy="195300"/>
          </a:xfrm>
          <a:prstGeom prst="rect">
            <a:avLst/>
          </a:prstGeom>
          <a:solidFill>
            <a:srgbClr val="4869B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226ef2b8de9_0_59"/>
          <p:cNvSpPr/>
          <p:nvPr/>
        </p:nvSpPr>
        <p:spPr>
          <a:xfrm>
            <a:off x="6156025" y="2676100"/>
            <a:ext cx="605100" cy="195300"/>
          </a:xfrm>
          <a:prstGeom prst="rect">
            <a:avLst/>
          </a:prstGeom>
          <a:solidFill>
            <a:srgbClr val="4869B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g226db694632_2_37"/>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g226db694632_2_37"/>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Evaluation &amp; Result</a:t>
            </a:r>
            <a:r>
              <a:rPr lang="en" sz="2700"/>
              <a:t> </a:t>
            </a:r>
            <a:endParaRPr sz="2700"/>
          </a:p>
        </p:txBody>
      </p:sp>
      <p:pic>
        <p:nvPicPr>
          <p:cNvPr id="1010" name="Google Shape;1010;g226db694632_2_37"/>
          <p:cNvPicPr preferRelativeResize="0"/>
          <p:nvPr/>
        </p:nvPicPr>
        <p:blipFill>
          <a:blip r:embed="rId3">
            <a:alphaModFix/>
          </a:blip>
          <a:stretch>
            <a:fillRect/>
          </a:stretch>
        </p:blipFill>
        <p:spPr>
          <a:xfrm>
            <a:off x="5409825" y="2940875"/>
            <a:ext cx="2653650" cy="1632400"/>
          </a:xfrm>
          <a:prstGeom prst="rect">
            <a:avLst/>
          </a:prstGeom>
          <a:noFill/>
          <a:ln>
            <a:noFill/>
          </a:ln>
        </p:spPr>
      </p:pic>
      <p:pic>
        <p:nvPicPr>
          <p:cNvPr id="1011" name="Google Shape;1011;g226db694632_2_37"/>
          <p:cNvPicPr preferRelativeResize="0"/>
          <p:nvPr/>
        </p:nvPicPr>
        <p:blipFill>
          <a:blip r:embed="rId4">
            <a:alphaModFix/>
          </a:blip>
          <a:stretch>
            <a:fillRect/>
          </a:stretch>
        </p:blipFill>
        <p:spPr>
          <a:xfrm>
            <a:off x="714300" y="2940883"/>
            <a:ext cx="4348451" cy="1663725"/>
          </a:xfrm>
          <a:prstGeom prst="rect">
            <a:avLst/>
          </a:prstGeom>
          <a:noFill/>
          <a:ln>
            <a:noFill/>
          </a:ln>
        </p:spPr>
      </p:pic>
      <p:sp>
        <p:nvSpPr>
          <p:cNvPr id="1012" name="Google Shape;1012;g226db694632_2_37"/>
          <p:cNvSpPr/>
          <p:nvPr/>
        </p:nvSpPr>
        <p:spPr>
          <a:xfrm>
            <a:off x="2398675" y="2070775"/>
            <a:ext cx="916800" cy="513900"/>
          </a:xfrm>
          <a:prstGeom prst="rect">
            <a:avLst/>
          </a:prstGeom>
          <a:solidFill>
            <a:srgbClr val="E3C21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226db694632_2_37"/>
          <p:cNvSpPr/>
          <p:nvPr/>
        </p:nvSpPr>
        <p:spPr>
          <a:xfrm>
            <a:off x="3169025" y="3765325"/>
            <a:ext cx="849000" cy="488400"/>
          </a:xfrm>
          <a:prstGeom prst="rect">
            <a:avLst/>
          </a:prstGeom>
          <a:solidFill>
            <a:srgbClr val="E3C21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4" name="Google Shape;1014;g226db694632_2_37"/>
          <p:cNvPicPr preferRelativeResize="0"/>
          <p:nvPr/>
        </p:nvPicPr>
        <p:blipFill>
          <a:blip r:embed="rId5">
            <a:alphaModFix/>
          </a:blip>
          <a:stretch>
            <a:fillRect/>
          </a:stretch>
        </p:blipFill>
        <p:spPr>
          <a:xfrm>
            <a:off x="714300" y="1206799"/>
            <a:ext cx="4797475" cy="1933725"/>
          </a:xfrm>
          <a:prstGeom prst="rect">
            <a:avLst/>
          </a:prstGeom>
          <a:noFill/>
          <a:ln>
            <a:noFill/>
          </a:ln>
        </p:spPr>
      </p:pic>
      <p:sp>
        <p:nvSpPr>
          <p:cNvPr id="1015" name="Google Shape;1015;g226db694632_2_37"/>
          <p:cNvSpPr/>
          <p:nvPr/>
        </p:nvSpPr>
        <p:spPr>
          <a:xfrm>
            <a:off x="2149300" y="1952025"/>
            <a:ext cx="796200" cy="429900"/>
          </a:xfrm>
          <a:prstGeom prst="rect">
            <a:avLst/>
          </a:prstGeom>
          <a:solidFill>
            <a:srgbClr val="E3C211">
              <a:alpha val="3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226db694632_2_37"/>
          <p:cNvSpPr/>
          <p:nvPr/>
        </p:nvSpPr>
        <p:spPr>
          <a:xfrm>
            <a:off x="4066650" y="3058975"/>
            <a:ext cx="102000" cy="10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g226bd90e57f_1_927"/>
          <p:cNvSpPr txBox="1"/>
          <p:nvPr>
            <p:ph idx="1" type="subTitle"/>
          </p:nvPr>
        </p:nvSpPr>
        <p:spPr>
          <a:xfrm>
            <a:off x="1026400" y="1481575"/>
            <a:ext cx="7179000" cy="3004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Arial"/>
              <a:buChar char="●"/>
            </a:pPr>
            <a:r>
              <a:rPr b="1" lang="en" sz="1600">
                <a:highlight>
                  <a:srgbClr val="FFFFFF"/>
                </a:highlight>
                <a:latin typeface="Arial"/>
                <a:ea typeface="Arial"/>
                <a:cs typeface="Arial"/>
                <a:sym typeface="Arial"/>
              </a:rPr>
              <a:t>Unlike our expectation, </a:t>
            </a:r>
            <a:r>
              <a:rPr b="1" lang="en" sz="1600">
                <a:highlight>
                  <a:schemeClr val="accent6"/>
                </a:highlight>
                <a:latin typeface="Arial"/>
                <a:ea typeface="Arial"/>
                <a:cs typeface="Arial"/>
                <a:sym typeface="Arial"/>
              </a:rPr>
              <a:t>ResNet encoder showed better performance</a:t>
            </a:r>
            <a:r>
              <a:rPr b="1" lang="en" sz="1600">
                <a:highlight>
                  <a:srgbClr val="FFFFFF"/>
                </a:highlight>
                <a:latin typeface="Arial"/>
                <a:ea typeface="Arial"/>
                <a:cs typeface="Arial"/>
                <a:sym typeface="Arial"/>
              </a:rPr>
              <a:t> than pretrained EfficientUNet encoder</a:t>
            </a:r>
            <a:endParaRPr sz="1600">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sz="1600">
              <a:highlight>
                <a:srgbClr val="FFFFFF"/>
              </a:highlight>
              <a:latin typeface="Arial"/>
              <a:ea typeface="Arial"/>
              <a:cs typeface="Arial"/>
              <a:sym typeface="Arial"/>
            </a:endParaRPr>
          </a:p>
          <a:p>
            <a:pPr indent="-330200" lvl="0" marL="457200" rtl="0" algn="l">
              <a:lnSpc>
                <a:spcPct val="115000"/>
              </a:lnSpc>
              <a:spcBef>
                <a:spcPts val="0"/>
              </a:spcBef>
              <a:spcAft>
                <a:spcPts val="0"/>
              </a:spcAft>
              <a:buClr>
                <a:schemeClr val="dk2"/>
              </a:buClr>
              <a:buSzPts val="1600"/>
              <a:buFont typeface="Arial"/>
              <a:buChar char="●"/>
            </a:pPr>
            <a:r>
              <a:rPr b="1" lang="en" sz="1600">
                <a:highlight>
                  <a:schemeClr val="accent6"/>
                </a:highlight>
                <a:latin typeface="Arial"/>
                <a:ea typeface="Arial"/>
                <a:cs typeface="Arial"/>
                <a:sym typeface="Arial"/>
              </a:rPr>
              <a:t>CLIP loss increased performance</a:t>
            </a:r>
            <a:r>
              <a:rPr b="1" lang="en" sz="1600">
                <a:highlight>
                  <a:schemeClr val="lt1"/>
                </a:highlight>
                <a:latin typeface="Arial"/>
                <a:ea typeface="Arial"/>
                <a:cs typeface="Arial"/>
                <a:sym typeface="Arial"/>
              </a:rPr>
              <a:t> of both models</a:t>
            </a:r>
            <a:endParaRPr b="1" sz="1600">
              <a:highlight>
                <a:schemeClr val="lt1"/>
              </a:highlight>
              <a:latin typeface="Arial"/>
              <a:ea typeface="Arial"/>
              <a:cs typeface="Arial"/>
              <a:sym typeface="Arial"/>
            </a:endParaRPr>
          </a:p>
          <a:p>
            <a:pPr indent="0" lvl="0" marL="457200" rtl="0" algn="l">
              <a:lnSpc>
                <a:spcPct val="115000"/>
              </a:lnSpc>
              <a:spcBef>
                <a:spcPts val="0"/>
              </a:spcBef>
              <a:spcAft>
                <a:spcPts val="0"/>
              </a:spcAft>
              <a:buNone/>
            </a:pPr>
            <a:r>
              <a:t/>
            </a:r>
            <a:endParaRPr b="1" sz="1600">
              <a:highlight>
                <a:schemeClr val="lt1"/>
              </a:highlight>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sz="1600">
                <a:highlight>
                  <a:schemeClr val="accent6"/>
                </a:highlight>
                <a:latin typeface="Arial"/>
                <a:ea typeface="Arial"/>
                <a:cs typeface="Arial"/>
                <a:sym typeface="Arial"/>
              </a:rPr>
              <a:t>CLIP loss is more effective with EfficientUNet</a:t>
            </a:r>
            <a:endParaRPr b="1" sz="1600">
              <a:highlight>
                <a:schemeClr val="accent6"/>
              </a:highlight>
              <a:latin typeface="Arial"/>
              <a:ea typeface="Arial"/>
              <a:cs typeface="Arial"/>
              <a:sym typeface="Arial"/>
            </a:endParaRPr>
          </a:p>
          <a:p>
            <a:pPr indent="0" lvl="0" marL="457200" rtl="0" algn="l">
              <a:lnSpc>
                <a:spcPct val="115000"/>
              </a:lnSpc>
              <a:spcBef>
                <a:spcPts val="0"/>
              </a:spcBef>
              <a:spcAft>
                <a:spcPts val="0"/>
              </a:spcAft>
              <a:buNone/>
            </a:pPr>
            <a:r>
              <a:t/>
            </a:r>
            <a:endParaRPr b="1" sz="1600">
              <a:highlight>
                <a:srgbClr val="FFFFFF"/>
              </a:highlight>
              <a:latin typeface="Arial"/>
              <a:ea typeface="Arial"/>
              <a:cs typeface="Arial"/>
              <a:sym typeface="Arial"/>
            </a:endParaRPr>
          </a:p>
          <a:p>
            <a:pPr indent="-330200" lvl="0" marL="457200" rtl="0" algn="l">
              <a:lnSpc>
                <a:spcPct val="115000"/>
              </a:lnSpc>
              <a:spcBef>
                <a:spcPts val="0"/>
              </a:spcBef>
              <a:spcAft>
                <a:spcPts val="0"/>
              </a:spcAft>
              <a:buClr>
                <a:schemeClr val="dk2"/>
              </a:buClr>
              <a:buSzPts val="1600"/>
              <a:buFont typeface="Arial"/>
              <a:buChar char="●"/>
            </a:pPr>
            <a:r>
              <a:rPr b="1" lang="en" sz="1600">
                <a:highlight>
                  <a:srgbClr val="FFFFFF"/>
                </a:highlight>
                <a:latin typeface="Arial"/>
                <a:ea typeface="Arial"/>
                <a:cs typeface="Arial"/>
                <a:sym typeface="Arial"/>
              </a:rPr>
              <a:t>The results of the prediction reports confirmed that </a:t>
            </a:r>
            <a:r>
              <a:rPr b="1" lang="en" sz="1600">
                <a:highlight>
                  <a:schemeClr val="accent6"/>
                </a:highlight>
                <a:latin typeface="Arial"/>
                <a:ea typeface="Arial"/>
                <a:cs typeface="Arial"/>
                <a:sym typeface="Arial"/>
              </a:rPr>
              <a:t>EfficientUNet may produce better report results</a:t>
            </a:r>
            <a:endParaRPr sz="900">
              <a:highlight>
                <a:schemeClr val="accent6"/>
              </a:highlight>
            </a:endParaRPr>
          </a:p>
        </p:txBody>
      </p:sp>
      <p:sp>
        <p:nvSpPr>
          <p:cNvPr id="1022" name="Google Shape;1022;g226bd90e57f_1_927"/>
          <p:cNvSpPr txBox="1"/>
          <p:nvPr>
            <p:ph type="title"/>
          </p:nvPr>
        </p:nvSpPr>
        <p:spPr>
          <a:xfrm>
            <a:off x="714300" y="54085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Conclusion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g226dddcf672_0_19"/>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sz="2700"/>
              <a:t>Limitation &amp; Future work</a:t>
            </a:r>
            <a:endParaRPr/>
          </a:p>
        </p:txBody>
      </p:sp>
      <p:grpSp>
        <p:nvGrpSpPr>
          <p:cNvPr id="1028" name="Google Shape;1028;g226dddcf672_0_19"/>
          <p:cNvGrpSpPr/>
          <p:nvPr/>
        </p:nvGrpSpPr>
        <p:grpSpPr>
          <a:xfrm>
            <a:off x="895700" y="1388250"/>
            <a:ext cx="7362600" cy="3126300"/>
            <a:chOff x="714229" y="1540650"/>
            <a:chExt cx="7362600" cy="3126300"/>
          </a:xfrm>
        </p:grpSpPr>
        <p:sp>
          <p:nvSpPr>
            <p:cNvPr id="1029" name="Google Shape;1029;g226dddcf672_0_19"/>
            <p:cNvSpPr/>
            <p:nvPr/>
          </p:nvSpPr>
          <p:spPr>
            <a:xfrm flipH="1">
              <a:off x="714229" y="1540650"/>
              <a:ext cx="7362600" cy="31263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226dddcf672_0_19"/>
            <p:cNvSpPr/>
            <p:nvPr/>
          </p:nvSpPr>
          <p:spPr>
            <a:xfrm flipH="1">
              <a:off x="826471" y="1744361"/>
              <a:ext cx="7138200" cy="2860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226dddcf672_0_19"/>
            <p:cNvSpPr/>
            <p:nvPr/>
          </p:nvSpPr>
          <p:spPr>
            <a:xfrm flipH="1">
              <a:off x="1241351" y="1588895"/>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226dddcf672_0_19"/>
            <p:cNvSpPr/>
            <p:nvPr/>
          </p:nvSpPr>
          <p:spPr>
            <a:xfrm flipH="1">
              <a:off x="943531" y="1590192"/>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226dddcf672_0_19"/>
            <p:cNvSpPr/>
            <p:nvPr/>
          </p:nvSpPr>
          <p:spPr>
            <a:xfrm flipH="1">
              <a:off x="1090751" y="1590192"/>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4" name="Google Shape;1034;g226dddcf672_0_19"/>
          <p:cNvSpPr txBox="1"/>
          <p:nvPr/>
        </p:nvSpPr>
        <p:spPr>
          <a:xfrm>
            <a:off x="1004700" y="1484400"/>
            <a:ext cx="1384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800"/>
              <a:buFont typeface="Arial"/>
              <a:buNone/>
            </a:pPr>
            <a:r>
              <a:rPr lang="en" sz="1900">
                <a:solidFill>
                  <a:schemeClr val="dk1"/>
                </a:solidFill>
                <a:latin typeface="Alata"/>
                <a:ea typeface="Alata"/>
                <a:cs typeface="Alata"/>
                <a:sym typeface="Alata"/>
              </a:rPr>
              <a:t>Limitation</a:t>
            </a:r>
            <a:endParaRPr sz="600">
              <a:latin typeface="Montserrat"/>
              <a:ea typeface="Montserrat"/>
              <a:cs typeface="Montserrat"/>
              <a:sym typeface="Montserrat"/>
            </a:endParaRPr>
          </a:p>
        </p:txBody>
      </p:sp>
      <p:sp>
        <p:nvSpPr>
          <p:cNvPr id="1035" name="Google Shape;1035;g226dddcf672_0_19"/>
          <p:cNvSpPr txBox="1"/>
          <p:nvPr/>
        </p:nvSpPr>
        <p:spPr>
          <a:xfrm>
            <a:off x="1004700" y="2560500"/>
            <a:ext cx="1482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Alata"/>
                <a:ea typeface="Alata"/>
                <a:cs typeface="Alata"/>
                <a:sym typeface="Alata"/>
              </a:rPr>
              <a:t>Future work</a:t>
            </a:r>
            <a:endParaRPr sz="200">
              <a:latin typeface="Montserrat"/>
              <a:ea typeface="Montserrat"/>
              <a:cs typeface="Montserrat"/>
              <a:sym typeface="Montserrat"/>
            </a:endParaRPr>
          </a:p>
        </p:txBody>
      </p:sp>
      <p:sp>
        <p:nvSpPr>
          <p:cNvPr id="1036" name="Google Shape;1036;g226dddcf672_0_19"/>
          <p:cNvSpPr txBox="1"/>
          <p:nvPr/>
        </p:nvSpPr>
        <p:spPr>
          <a:xfrm>
            <a:off x="1885625" y="1826200"/>
            <a:ext cx="41238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Char char="●"/>
            </a:pPr>
            <a:r>
              <a:rPr lang="en" sz="1300">
                <a:solidFill>
                  <a:schemeClr val="dk2"/>
                </a:solidFill>
              </a:rPr>
              <a:t>Computing Environment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Datasets</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2"/>
              </a:solidFill>
              <a:latin typeface="Montserrat"/>
              <a:ea typeface="Montserrat"/>
              <a:cs typeface="Montserrat"/>
              <a:sym typeface="Montserrat"/>
            </a:endParaRPr>
          </a:p>
        </p:txBody>
      </p:sp>
      <p:sp>
        <p:nvSpPr>
          <p:cNvPr id="1037" name="Google Shape;1037;g226dddcf672_0_19"/>
          <p:cNvSpPr txBox="1"/>
          <p:nvPr/>
        </p:nvSpPr>
        <p:spPr>
          <a:xfrm>
            <a:off x="1885625" y="2904300"/>
            <a:ext cx="4854900" cy="1939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Char char="●"/>
            </a:pPr>
            <a:r>
              <a:rPr lang="en" sz="1300">
                <a:solidFill>
                  <a:schemeClr val="dk2"/>
                </a:solidFill>
                <a:highlight>
                  <a:srgbClr val="FFFFFF"/>
                </a:highlight>
              </a:rPr>
              <a:t>Modify model architecture, </a:t>
            </a:r>
            <a:r>
              <a:rPr lang="en" sz="1300">
                <a:solidFill>
                  <a:schemeClr val="dk2"/>
                </a:solidFill>
                <a:highlight>
                  <a:srgbClr val="FFFFFF"/>
                </a:highlight>
              </a:rPr>
              <a:t>find the best Lossfunctions</a:t>
            </a:r>
            <a:endParaRPr sz="1300">
              <a:solidFill>
                <a:schemeClr val="dk2"/>
              </a:solidFill>
              <a:highlight>
                <a:srgbClr val="FFFFFF"/>
              </a:highlight>
            </a:endParaRPr>
          </a:p>
          <a:p>
            <a:pPr indent="0" lvl="0" marL="457200" rtl="0" algn="l">
              <a:spcBef>
                <a:spcPts val="0"/>
              </a:spcBef>
              <a:spcAft>
                <a:spcPts val="0"/>
              </a:spcAft>
              <a:buNone/>
            </a:pPr>
            <a:r>
              <a:t/>
            </a:r>
            <a:endParaRPr sz="1300">
              <a:solidFill>
                <a:schemeClr val="dk2"/>
              </a:solidFill>
              <a:highlight>
                <a:srgbClr val="FFFFFF"/>
              </a:highlight>
            </a:endParaRPr>
          </a:p>
          <a:p>
            <a:pPr indent="-311150" lvl="0" marL="457200" rtl="0" algn="l">
              <a:spcBef>
                <a:spcPts val="0"/>
              </a:spcBef>
              <a:spcAft>
                <a:spcPts val="0"/>
              </a:spcAft>
              <a:buClr>
                <a:schemeClr val="dk2"/>
              </a:buClr>
              <a:buSzPts val="1300"/>
              <a:buChar char="●"/>
            </a:pPr>
            <a:r>
              <a:rPr lang="en" sz="1300">
                <a:solidFill>
                  <a:schemeClr val="dk2"/>
                </a:solidFill>
                <a:highlight>
                  <a:srgbClr val="FFFFFF"/>
                </a:highlight>
              </a:rPr>
              <a:t>T</a:t>
            </a:r>
            <a:r>
              <a:rPr lang="en" sz="1300">
                <a:solidFill>
                  <a:schemeClr val="dk2"/>
                </a:solidFill>
                <a:highlight>
                  <a:srgbClr val="FFFFFF"/>
                </a:highlight>
              </a:rPr>
              <a:t>ext simplification model for medical texts</a:t>
            </a:r>
            <a:endParaRPr sz="1300">
              <a:solidFill>
                <a:schemeClr val="dk2"/>
              </a:solidFill>
              <a:highlight>
                <a:srgbClr val="FFFFFF"/>
              </a:highlight>
            </a:endParaRPr>
          </a:p>
          <a:p>
            <a:pPr indent="-298450" lvl="1" marL="914400" rtl="0" algn="l">
              <a:spcBef>
                <a:spcPts val="0"/>
              </a:spcBef>
              <a:spcAft>
                <a:spcPts val="0"/>
              </a:spcAft>
              <a:buClr>
                <a:schemeClr val="dk2"/>
              </a:buClr>
              <a:buSzPts val="1100"/>
              <a:buChar char="○"/>
            </a:pPr>
            <a:r>
              <a:rPr lang="en" sz="1100">
                <a:solidFill>
                  <a:schemeClr val="dk2"/>
                </a:solidFill>
                <a:highlight>
                  <a:srgbClr val="FFFFFF"/>
                </a:highlight>
              </a:rPr>
              <a:t>Baseline model NapSS(Narrative Prompting and Sentence-matching Summarization)</a:t>
            </a:r>
            <a:endParaRPr sz="1100">
              <a:solidFill>
                <a:schemeClr val="dk2"/>
              </a:solidFill>
              <a:highlight>
                <a:srgbClr val="FFFFFF"/>
              </a:highlight>
            </a:endParaRPr>
          </a:p>
          <a:p>
            <a:pPr indent="-298450" lvl="1" marL="914400" rtl="0" algn="l">
              <a:spcBef>
                <a:spcPts val="0"/>
              </a:spcBef>
              <a:spcAft>
                <a:spcPts val="0"/>
              </a:spcAft>
              <a:buClr>
                <a:schemeClr val="dk2"/>
              </a:buClr>
              <a:buSzPts val="1100"/>
              <a:buChar char="○"/>
            </a:pPr>
            <a:r>
              <a:rPr lang="en" sz="1100">
                <a:solidFill>
                  <a:schemeClr val="dk2"/>
                </a:solidFill>
                <a:highlight>
                  <a:srgbClr val="FFFFFF"/>
                </a:highlight>
              </a:rPr>
              <a:t>Compare accuracy by replacing word embedding to </a:t>
            </a:r>
            <a:r>
              <a:rPr lang="en" sz="1100">
                <a:solidFill>
                  <a:schemeClr val="dk2"/>
                </a:solidFill>
              </a:rPr>
              <a:t>BioWordVec and med-BERT</a:t>
            </a:r>
            <a:endParaRPr sz="1100">
              <a:solidFill>
                <a:schemeClr val="dk2"/>
              </a:solidFill>
            </a:endParaRPr>
          </a:p>
          <a:p>
            <a:pPr indent="-298450" lvl="1" marL="914400" rtl="0" algn="l">
              <a:spcBef>
                <a:spcPts val="0"/>
              </a:spcBef>
              <a:spcAft>
                <a:spcPts val="0"/>
              </a:spcAft>
              <a:buClr>
                <a:schemeClr val="dk2"/>
              </a:buClr>
              <a:buSzPts val="1100"/>
              <a:buChar char="○"/>
            </a:pPr>
            <a:r>
              <a:rPr lang="en" sz="1100">
                <a:solidFill>
                  <a:schemeClr val="dk2"/>
                </a:solidFill>
              </a:rPr>
              <a:t>X-ray reports for training data</a:t>
            </a:r>
            <a:endParaRPr sz="1100">
              <a:solidFill>
                <a:schemeClr val="dk2"/>
              </a:solidFill>
            </a:endParaRPr>
          </a:p>
          <a:p>
            <a:pPr indent="0" lvl="0" marL="0" rtl="0" algn="r">
              <a:spcBef>
                <a:spcPts val="0"/>
              </a:spcBef>
              <a:spcAft>
                <a:spcPts val="0"/>
              </a:spcAft>
              <a:buNone/>
            </a:pPr>
            <a:r>
              <a:t/>
            </a:r>
            <a:endParaRPr sz="1000"/>
          </a:p>
          <a:p>
            <a:pPr indent="0" lvl="0" marL="0" rtl="0" algn="l">
              <a:spcBef>
                <a:spcPts val="0"/>
              </a:spcBef>
              <a:spcAft>
                <a:spcPts val="0"/>
              </a:spcAft>
              <a:buNone/>
            </a:pPr>
            <a:r>
              <a:t/>
            </a:r>
            <a:endParaRPr sz="1000">
              <a:latin typeface="Montserrat"/>
              <a:ea typeface="Montserrat"/>
              <a:cs typeface="Montserrat"/>
              <a:sym typeface="Montserrat"/>
            </a:endParaRPr>
          </a:p>
        </p:txBody>
      </p:sp>
      <p:grpSp>
        <p:nvGrpSpPr>
          <p:cNvPr id="1038" name="Google Shape;1038;g226dddcf672_0_19"/>
          <p:cNvGrpSpPr/>
          <p:nvPr/>
        </p:nvGrpSpPr>
        <p:grpSpPr>
          <a:xfrm>
            <a:off x="4772886" y="1600577"/>
            <a:ext cx="3287209" cy="1503041"/>
            <a:chOff x="5370175" y="76675"/>
            <a:chExt cx="3619875" cy="1956575"/>
          </a:xfrm>
        </p:grpSpPr>
        <p:pic>
          <p:nvPicPr>
            <p:cNvPr id="1039" name="Google Shape;1039;g226dddcf672_0_19"/>
            <p:cNvPicPr preferRelativeResize="0"/>
            <p:nvPr/>
          </p:nvPicPr>
          <p:blipFill>
            <a:blip r:embed="rId3">
              <a:alphaModFix/>
            </a:blip>
            <a:stretch>
              <a:fillRect/>
            </a:stretch>
          </p:blipFill>
          <p:spPr>
            <a:xfrm>
              <a:off x="5370175" y="76675"/>
              <a:ext cx="3600724" cy="1216400"/>
            </a:xfrm>
            <a:prstGeom prst="rect">
              <a:avLst/>
            </a:prstGeom>
            <a:noFill/>
            <a:ln>
              <a:noFill/>
            </a:ln>
          </p:spPr>
        </p:pic>
        <p:sp>
          <p:nvSpPr>
            <p:cNvPr id="1040" name="Google Shape;1040;g226dddcf672_0_19"/>
            <p:cNvSpPr txBox="1"/>
            <p:nvPr/>
          </p:nvSpPr>
          <p:spPr>
            <a:xfrm>
              <a:off x="5389450" y="1312050"/>
              <a:ext cx="3600600" cy="7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Montserrat"/>
                  <a:ea typeface="Montserrat"/>
                  <a:cs typeface="Montserrat"/>
                  <a:sym typeface="Montserrat"/>
                </a:rPr>
                <a:t>Lu, </a:t>
              </a:r>
              <a:r>
                <a:rPr lang="en" sz="800">
                  <a:solidFill>
                    <a:schemeClr val="dk2"/>
                  </a:solidFill>
                  <a:latin typeface="Montserrat"/>
                  <a:ea typeface="Montserrat"/>
                  <a:cs typeface="Montserrat"/>
                  <a:sym typeface="Montserrat"/>
                </a:rPr>
                <a:t>J., Li, J., Wallace, B.C., He, Y., and Pergola, G.</a:t>
              </a:r>
              <a:r>
                <a:rPr lang="en" sz="800">
                  <a:solidFill>
                    <a:schemeClr val="dk2"/>
                  </a:solidFill>
                  <a:latin typeface="Montserrat"/>
                  <a:ea typeface="Montserrat"/>
                  <a:cs typeface="Montserrat"/>
                  <a:sym typeface="Montserrat"/>
                </a:rPr>
                <a:t> (2023). NapSS: Paragraph-level Medical Text Simplification via Narrative</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800">
                  <a:solidFill>
                    <a:schemeClr val="dk2"/>
                  </a:solidFill>
                  <a:latin typeface="Montserrat"/>
                  <a:ea typeface="Montserrat"/>
                  <a:cs typeface="Montserrat"/>
                  <a:sym typeface="Montserrat"/>
                </a:rPr>
                <a:t>Prompting and Sentence-matching Summarization</a:t>
              </a:r>
              <a:endParaRPr sz="800">
                <a:solidFill>
                  <a:schemeClr val="dk2"/>
                </a:solidFill>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26bd90e57f_0_0"/>
          <p:cNvSpPr txBox="1"/>
          <p:nvPr>
            <p:ph type="title"/>
          </p:nvPr>
        </p:nvSpPr>
        <p:spPr>
          <a:xfrm>
            <a:off x="714300" y="43067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CONTENTS</a:t>
            </a:r>
            <a:endParaRPr/>
          </a:p>
        </p:txBody>
      </p:sp>
      <p:sp>
        <p:nvSpPr>
          <p:cNvPr id="663" name="Google Shape;663;g226bd90e57f_0_0"/>
          <p:cNvSpPr txBox="1"/>
          <p:nvPr>
            <p:ph idx="2" type="title"/>
          </p:nvPr>
        </p:nvSpPr>
        <p:spPr>
          <a:xfrm>
            <a:off x="738275" y="2603650"/>
            <a:ext cx="1715400" cy="7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Introduction</a:t>
            </a:r>
            <a:endParaRPr/>
          </a:p>
          <a:p>
            <a:pPr indent="0" lvl="0" marL="0" rtl="0" algn="l">
              <a:lnSpc>
                <a:spcPct val="100000"/>
              </a:lnSpc>
              <a:spcBef>
                <a:spcPts val="0"/>
              </a:spcBef>
              <a:spcAft>
                <a:spcPts val="0"/>
              </a:spcAft>
              <a:buSzPts val="1800"/>
              <a:buNone/>
            </a:pPr>
            <a:r>
              <a:rPr lang="en"/>
              <a:t>&amp; Contribution</a:t>
            </a:r>
            <a:endParaRPr/>
          </a:p>
        </p:txBody>
      </p:sp>
      <p:sp>
        <p:nvSpPr>
          <p:cNvPr id="664" name="Google Shape;664;g226bd90e57f_0_0"/>
          <p:cNvSpPr txBox="1"/>
          <p:nvPr>
            <p:ph idx="3" type="title"/>
          </p:nvPr>
        </p:nvSpPr>
        <p:spPr>
          <a:xfrm>
            <a:off x="738282" y="2103438"/>
            <a:ext cx="904800" cy="584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01.</a:t>
            </a:r>
            <a:endParaRPr/>
          </a:p>
        </p:txBody>
      </p:sp>
      <p:sp>
        <p:nvSpPr>
          <p:cNvPr id="665" name="Google Shape;665;g226bd90e57f_0_0"/>
          <p:cNvSpPr txBox="1"/>
          <p:nvPr>
            <p:ph idx="4" type="title"/>
          </p:nvPr>
        </p:nvSpPr>
        <p:spPr>
          <a:xfrm>
            <a:off x="4798032" y="2603650"/>
            <a:ext cx="1453500" cy="7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Results</a:t>
            </a:r>
            <a:endParaRPr/>
          </a:p>
        </p:txBody>
      </p:sp>
      <p:sp>
        <p:nvSpPr>
          <p:cNvPr id="666" name="Google Shape;666;g226bd90e57f_0_0"/>
          <p:cNvSpPr txBox="1"/>
          <p:nvPr>
            <p:ph idx="5" type="title"/>
          </p:nvPr>
        </p:nvSpPr>
        <p:spPr>
          <a:xfrm>
            <a:off x="4798032" y="2103438"/>
            <a:ext cx="904800" cy="584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03.</a:t>
            </a:r>
            <a:endParaRPr/>
          </a:p>
        </p:txBody>
      </p:sp>
      <p:sp>
        <p:nvSpPr>
          <p:cNvPr id="667" name="Google Shape;667;g226bd90e57f_0_0"/>
          <p:cNvSpPr txBox="1"/>
          <p:nvPr>
            <p:ph idx="8" type="title"/>
          </p:nvPr>
        </p:nvSpPr>
        <p:spPr>
          <a:xfrm>
            <a:off x="2768157" y="2103438"/>
            <a:ext cx="904800" cy="584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02.</a:t>
            </a:r>
            <a:endParaRPr/>
          </a:p>
        </p:txBody>
      </p:sp>
      <p:sp>
        <p:nvSpPr>
          <p:cNvPr id="668" name="Google Shape;668;g226bd90e57f_0_0"/>
          <p:cNvSpPr txBox="1"/>
          <p:nvPr>
            <p:ph idx="1" type="subTitle"/>
          </p:nvPr>
        </p:nvSpPr>
        <p:spPr>
          <a:xfrm>
            <a:off x="738275" y="3305175"/>
            <a:ext cx="1878900" cy="909600"/>
          </a:xfrm>
          <a:prstGeom prst="rect">
            <a:avLst/>
          </a:prstGeom>
          <a:noFill/>
          <a:ln>
            <a:noFill/>
          </a:ln>
        </p:spPr>
        <p:txBody>
          <a:bodyPr anchorCtr="0" anchor="t" bIns="0" lIns="91425" spcFirstLastPara="1" rIns="91425" wrap="square" tIns="91425">
            <a:noAutofit/>
          </a:bodyPr>
          <a:lstStyle/>
          <a:p>
            <a:pPr indent="0" lvl="0" marL="0" rtl="0" algn="l">
              <a:lnSpc>
                <a:spcPct val="100000"/>
              </a:lnSpc>
              <a:spcBef>
                <a:spcPts val="0"/>
              </a:spcBef>
              <a:spcAft>
                <a:spcPts val="0"/>
              </a:spcAft>
              <a:buNone/>
            </a:pPr>
            <a:r>
              <a:rPr lang="en" sz="1100"/>
              <a:t>Introduction</a:t>
            </a:r>
            <a:endParaRPr sz="1100"/>
          </a:p>
          <a:p>
            <a:pPr indent="0" lvl="0" marL="0" rtl="0" algn="l">
              <a:lnSpc>
                <a:spcPct val="100000"/>
              </a:lnSpc>
              <a:spcBef>
                <a:spcPts val="1200"/>
              </a:spcBef>
              <a:spcAft>
                <a:spcPts val="0"/>
              </a:spcAft>
              <a:buNone/>
            </a:pPr>
            <a:r>
              <a:rPr lang="en" sz="1100"/>
              <a:t>Contribution</a:t>
            </a:r>
            <a:endParaRPr sz="1100"/>
          </a:p>
          <a:p>
            <a:pPr indent="0" lvl="0" marL="0" rtl="0" algn="l">
              <a:spcBef>
                <a:spcPts val="1200"/>
              </a:spcBef>
              <a:spcAft>
                <a:spcPts val="0"/>
              </a:spcAft>
              <a:buNone/>
            </a:pPr>
            <a:r>
              <a:rPr lang="en" sz="1100"/>
              <a:t>Related work</a:t>
            </a:r>
            <a:endParaRPr sz="1100"/>
          </a:p>
          <a:p>
            <a:pPr indent="0" lvl="0" marL="0" rtl="0" algn="l">
              <a:spcBef>
                <a:spcPts val="1200"/>
              </a:spcBef>
              <a:spcAft>
                <a:spcPts val="1200"/>
              </a:spcAft>
              <a:buNone/>
            </a:pPr>
            <a:r>
              <a:rPr lang="en" sz="1100"/>
              <a:t>Limitation and key idea</a:t>
            </a:r>
            <a:endParaRPr sz="1100"/>
          </a:p>
        </p:txBody>
      </p:sp>
      <p:sp>
        <p:nvSpPr>
          <p:cNvPr id="669" name="Google Shape;669;g226bd90e57f_0_0"/>
          <p:cNvSpPr txBox="1"/>
          <p:nvPr>
            <p:ph idx="6" type="subTitle"/>
          </p:nvPr>
        </p:nvSpPr>
        <p:spPr>
          <a:xfrm>
            <a:off x="4798032" y="3305175"/>
            <a:ext cx="1240800" cy="9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100"/>
              <a:t>Evaluation</a:t>
            </a:r>
            <a:endParaRPr sz="1100"/>
          </a:p>
          <a:p>
            <a:pPr indent="0" lvl="0" marL="0" rtl="0" algn="l">
              <a:lnSpc>
                <a:spcPct val="100000"/>
              </a:lnSpc>
              <a:spcBef>
                <a:spcPts val="1200"/>
              </a:spcBef>
              <a:spcAft>
                <a:spcPts val="1200"/>
              </a:spcAft>
              <a:buSzPts val="1300"/>
              <a:buNone/>
            </a:pPr>
            <a:r>
              <a:rPr lang="en" sz="1100"/>
              <a:t>Comparison with original model</a:t>
            </a:r>
            <a:endParaRPr sz="1100"/>
          </a:p>
        </p:txBody>
      </p:sp>
      <p:sp>
        <p:nvSpPr>
          <p:cNvPr id="670" name="Google Shape;670;g226bd90e57f_0_0"/>
          <p:cNvSpPr txBox="1"/>
          <p:nvPr>
            <p:ph idx="7" type="title"/>
          </p:nvPr>
        </p:nvSpPr>
        <p:spPr>
          <a:xfrm>
            <a:off x="2768157" y="2603650"/>
            <a:ext cx="1453500" cy="7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Method</a:t>
            </a:r>
            <a:endParaRPr/>
          </a:p>
          <a:p>
            <a:pPr indent="0" lvl="0" marL="0" rtl="0" algn="l">
              <a:lnSpc>
                <a:spcPct val="100000"/>
              </a:lnSpc>
              <a:spcBef>
                <a:spcPts val="0"/>
              </a:spcBef>
              <a:spcAft>
                <a:spcPts val="0"/>
              </a:spcAft>
              <a:buSzPts val="1800"/>
              <a:buNone/>
            </a:pPr>
            <a:r>
              <a:rPr lang="en"/>
              <a:t>&amp; Approach</a:t>
            </a:r>
            <a:endParaRPr/>
          </a:p>
        </p:txBody>
      </p:sp>
      <p:sp>
        <p:nvSpPr>
          <p:cNvPr id="671" name="Google Shape;671;g226bd90e57f_0_0"/>
          <p:cNvSpPr txBox="1"/>
          <p:nvPr>
            <p:ph idx="9" type="subTitle"/>
          </p:nvPr>
        </p:nvSpPr>
        <p:spPr>
          <a:xfrm>
            <a:off x="2768150" y="3305175"/>
            <a:ext cx="1596900" cy="9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100"/>
              <a:t>Methods</a:t>
            </a:r>
            <a:endParaRPr sz="1100"/>
          </a:p>
          <a:p>
            <a:pPr indent="0" lvl="0" marL="0" rtl="0" algn="l">
              <a:lnSpc>
                <a:spcPct val="100000"/>
              </a:lnSpc>
              <a:spcBef>
                <a:spcPts val="1200"/>
              </a:spcBef>
              <a:spcAft>
                <a:spcPts val="0"/>
              </a:spcAft>
              <a:buSzPts val="1300"/>
              <a:buNone/>
            </a:pPr>
            <a:r>
              <a:rPr lang="en" sz="1100"/>
              <a:t>Model architecture</a:t>
            </a:r>
            <a:endParaRPr sz="1100"/>
          </a:p>
          <a:p>
            <a:pPr indent="0" lvl="0" marL="0" rtl="0" algn="l">
              <a:lnSpc>
                <a:spcPct val="100000"/>
              </a:lnSpc>
              <a:spcBef>
                <a:spcPts val="1200"/>
              </a:spcBef>
              <a:spcAft>
                <a:spcPts val="1200"/>
              </a:spcAft>
              <a:buSzPts val="1300"/>
              <a:buNone/>
            </a:pPr>
            <a:r>
              <a:rPr lang="en" sz="1100"/>
              <a:t>Dataset</a:t>
            </a:r>
            <a:endParaRPr sz="1100"/>
          </a:p>
        </p:txBody>
      </p:sp>
      <p:sp>
        <p:nvSpPr>
          <p:cNvPr id="672" name="Google Shape;672;g226bd90e57f_0_0"/>
          <p:cNvSpPr txBox="1"/>
          <p:nvPr>
            <p:ph idx="13" type="title"/>
          </p:nvPr>
        </p:nvSpPr>
        <p:spPr>
          <a:xfrm>
            <a:off x="6827907" y="2603650"/>
            <a:ext cx="1572600" cy="7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Conclusion</a:t>
            </a:r>
            <a:endParaRPr/>
          </a:p>
          <a:p>
            <a:pPr indent="0" lvl="0" marL="0" rtl="0" algn="l">
              <a:lnSpc>
                <a:spcPct val="100000"/>
              </a:lnSpc>
              <a:spcBef>
                <a:spcPts val="0"/>
              </a:spcBef>
              <a:spcAft>
                <a:spcPts val="0"/>
              </a:spcAft>
              <a:buSzPts val="1800"/>
              <a:buNone/>
            </a:pPr>
            <a:r>
              <a:rPr lang="en"/>
              <a:t>&amp; Discussion</a:t>
            </a:r>
            <a:endParaRPr/>
          </a:p>
        </p:txBody>
      </p:sp>
      <p:sp>
        <p:nvSpPr>
          <p:cNvPr id="673" name="Google Shape;673;g226bd90e57f_0_0"/>
          <p:cNvSpPr txBox="1"/>
          <p:nvPr>
            <p:ph idx="14" type="title"/>
          </p:nvPr>
        </p:nvSpPr>
        <p:spPr>
          <a:xfrm>
            <a:off x="6827907" y="2103438"/>
            <a:ext cx="904800" cy="584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04.</a:t>
            </a:r>
            <a:endParaRPr/>
          </a:p>
        </p:txBody>
      </p:sp>
      <p:sp>
        <p:nvSpPr>
          <p:cNvPr id="674" name="Google Shape;674;g226bd90e57f_0_0"/>
          <p:cNvSpPr txBox="1"/>
          <p:nvPr>
            <p:ph idx="15" type="subTitle"/>
          </p:nvPr>
        </p:nvSpPr>
        <p:spPr>
          <a:xfrm>
            <a:off x="6827907" y="3305175"/>
            <a:ext cx="1267500" cy="9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100"/>
              <a:t>Conclusion</a:t>
            </a:r>
            <a:endParaRPr sz="1100"/>
          </a:p>
          <a:p>
            <a:pPr indent="0" lvl="0" marL="0" rtl="0" algn="l">
              <a:lnSpc>
                <a:spcPct val="100000"/>
              </a:lnSpc>
              <a:spcBef>
                <a:spcPts val="1200"/>
              </a:spcBef>
              <a:spcAft>
                <a:spcPts val="0"/>
              </a:spcAft>
              <a:buSzPts val="1300"/>
              <a:buNone/>
            </a:pPr>
            <a:r>
              <a:rPr lang="en" sz="1100"/>
              <a:t>Limitation</a:t>
            </a:r>
            <a:endParaRPr sz="1100"/>
          </a:p>
          <a:p>
            <a:pPr indent="0" lvl="0" marL="0" rtl="0" algn="l">
              <a:lnSpc>
                <a:spcPct val="100000"/>
              </a:lnSpc>
              <a:spcBef>
                <a:spcPts val="1200"/>
              </a:spcBef>
              <a:spcAft>
                <a:spcPts val="1200"/>
              </a:spcAft>
              <a:buSzPts val="1300"/>
              <a:buNone/>
            </a:pPr>
            <a:r>
              <a:rPr lang="en" sz="1100"/>
              <a:t>Future work</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grpSp>
        <p:nvGrpSpPr>
          <p:cNvPr id="679" name="Google Shape;679;g226bd90e57f_1_0"/>
          <p:cNvGrpSpPr/>
          <p:nvPr/>
        </p:nvGrpSpPr>
        <p:grpSpPr>
          <a:xfrm>
            <a:off x="5349575" y="762175"/>
            <a:ext cx="3681300" cy="4083000"/>
            <a:chOff x="5120975" y="762175"/>
            <a:chExt cx="3681300" cy="4083000"/>
          </a:xfrm>
        </p:grpSpPr>
        <p:sp>
          <p:nvSpPr>
            <p:cNvPr id="680" name="Google Shape;680;g226bd90e57f_1_0"/>
            <p:cNvSpPr/>
            <p:nvPr/>
          </p:nvSpPr>
          <p:spPr>
            <a:xfrm flipH="1">
              <a:off x="5120975" y="762175"/>
              <a:ext cx="3681300" cy="40830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226bd90e57f_1_0"/>
            <p:cNvSpPr/>
            <p:nvPr/>
          </p:nvSpPr>
          <p:spPr>
            <a:xfrm flipH="1">
              <a:off x="5181300" y="961150"/>
              <a:ext cx="3554700" cy="38142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226bd90e57f_1_0"/>
            <p:cNvSpPr/>
            <p:nvPr/>
          </p:nvSpPr>
          <p:spPr>
            <a:xfrm flipH="1">
              <a:off x="5181498" y="829819"/>
              <a:ext cx="71598" cy="7148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226bd90e57f_1_0"/>
            <p:cNvSpPr/>
            <p:nvPr/>
          </p:nvSpPr>
          <p:spPr>
            <a:xfrm flipH="1">
              <a:off x="5297615" y="829819"/>
              <a:ext cx="71393" cy="7148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226bd90e57f_1_0"/>
            <p:cNvSpPr/>
            <p:nvPr/>
          </p:nvSpPr>
          <p:spPr>
            <a:xfrm flipH="1">
              <a:off x="5416398" y="828797"/>
              <a:ext cx="86575" cy="73529"/>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5" name="Google Shape;685;g226bd90e57f_1_0"/>
          <p:cNvSpPr txBox="1"/>
          <p:nvPr>
            <p:ph idx="1" type="subTitle"/>
          </p:nvPr>
        </p:nvSpPr>
        <p:spPr>
          <a:xfrm>
            <a:off x="714300" y="1349675"/>
            <a:ext cx="4266300" cy="21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Automated radiology report generation</a:t>
            </a:r>
            <a:endParaRPr b="1"/>
          </a:p>
          <a:p>
            <a:pPr indent="0" lvl="0" marL="0" rtl="0" algn="l">
              <a:spcBef>
                <a:spcPts val="0"/>
              </a:spcBef>
              <a:spcAft>
                <a:spcPts val="0"/>
              </a:spcAft>
              <a:buNone/>
            </a:pPr>
            <a:r>
              <a:rPr lang="en"/>
              <a:t>→ </a:t>
            </a:r>
            <a:r>
              <a:rPr lang="en" sz="1100"/>
              <a:t>Potentially improve radiology reporting and alleviate the workload of radiologists</a:t>
            </a:r>
            <a:endParaRPr sz="1100"/>
          </a:p>
          <a:p>
            <a:pPr indent="0" lvl="0" marL="0" rtl="0" algn="l">
              <a:spcBef>
                <a:spcPts val="0"/>
              </a:spcBef>
              <a:spcAft>
                <a:spcPts val="0"/>
              </a:spcAft>
              <a:buNone/>
            </a:pPr>
            <a:r>
              <a:rPr lang="en"/>
              <a:t>→ </a:t>
            </a:r>
            <a:r>
              <a:rPr lang="en" sz="1100"/>
              <a:t>“Laypeople” users can also access the radiology report generated by the model</a:t>
            </a:r>
            <a:endParaRPr sz="600"/>
          </a:p>
          <a:p>
            <a:pPr indent="-317500" lvl="0" marL="457200" rtl="0" algn="l">
              <a:lnSpc>
                <a:spcPct val="100000"/>
              </a:lnSpc>
              <a:spcBef>
                <a:spcPts val="1600"/>
              </a:spcBef>
              <a:spcAft>
                <a:spcPts val="0"/>
              </a:spcAft>
              <a:buSzPts val="1400"/>
              <a:buChar char="●"/>
            </a:pPr>
            <a:r>
              <a:rPr lang="en"/>
              <a:t>Apply different loss &amp; encoder</a:t>
            </a:r>
            <a:endParaRPr/>
          </a:p>
          <a:p>
            <a:pPr indent="-317500" lvl="0" marL="457200" rtl="0" algn="l">
              <a:lnSpc>
                <a:spcPct val="100000"/>
              </a:lnSpc>
              <a:spcBef>
                <a:spcPts val="0"/>
              </a:spcBef>
              <a:spcAft>
                <a:spcPts val="0"/>
              </a:spcAft>
              <a:buSzPts val="1400"/>
              <a:buChar char="●"/>
            </a:pPr>
            <a:r>
              <a:rPr lang="en"/>
              <a:t>Compare results with previous research</a:t>
            </a:r>
            <a:endParaRPr/>
          </a:p>
          <a:p>
            <a:pPr indent="-317500" lvl="0" marL="457200" rtl="0" algn="l">
              <a:lnSpc>
                <a:spcPct val="100000"/>
              </a:lnSpc>
              <a:spcBef>
                <a:spcPts val="0"/>
              </a:spcBef>
              <a:spcAft>
                <a:spcPts val="0"/>
              </a:spcAft>
              <a:buSzPts val="1400"/>
              <a:buChar char="●"/>
            </a:pPr>
            <a:r>
              <a:rPr lang="en"/>
              <a:t>Idea for simplification of medical report</a:t>
            </a:r>
            <a:endParaRPr/>
          </a:p>
        </p:txBody>
      </p:sp>
      <p:sp>
        <p:nvSpPr>
          <p:cNvPr id="686" name="Google Shape;686;g226bd90e57f_1_0"/>
          <p:cNvSpPr txBox="1"/>
          <p:nvPr>
            <p:ph type="title"/>
          </p:nvPr>
        </p:nvSpPr>
        <p:spPr>
          <a:xfrm>
            <a:off x="714300" y="409625"/>
            <a:ext cx="30021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Introduction</a:t>
            </a:r>
            <a:endParaRPr sz="2700"/>
          </a:p>
          <a:p>
            <a:pPr indent="0" lvl="0" marL="0" rtl="0" algn="l">
              <a:lnSpc>
                <a:spcPct val="100000"/>
              </a:lnSpc>
              <a:spcBef>
                <a:spcPts val="0"/>
              </a:spcBef>
              <a:spcAft>
                <a:spcPts val="0"/>
              </a:spcAft>
              <a:buSzPts val="2800"/>
              <a:buNone/>
            </a:pPr>
            <a:r>
              <a:rPr lang="en" sz="2700"/>
              <a:t>&amp; Contribution</a:t>
            </a:r>
            <a:endParaRPr sz="2700"/>
          </a:p>
        </p:txBody>
      </p:sp>
      <p:grpSp>
        <p:nvGrpSpPr>
          <p:cNvPr id="687" name="Google Shape;687;g226bd90e57f_1_0"/>
          <p:cNvGrpSpPr/>
          <p:nvPr/>
        </p:nvGrpSpPr>
        <p:grpSpPr>
          <a:xfrm>
            <a:off x="-25" y="0"/>
            <a:ext cx="9144020" cy="342900"/>
            <a:chOff x="-25" y="0"/>
            <a:chExt cx="9144020" cy="342900"/>
          </a:xfrm>
        </p:grpSpPr>
        <p:sp>
          <p:nvSpPr>
            <p:cNvPr id="688" name="Google Shape;688;g226bd90e57f_1_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9" name="Google Shape;689;g226bd90e57f_1_0"/>
            <p:cNvGrpSpPr/>
            <p:nvPr/>
          </p:nvGrpSpPr>
          <p:grpSpPr>
            <a:xfrm>
              <a:off x="215975" y="111150"/>
              <a:ext cx="642950" cy="120600"/>
              <a:chOff x="215975" y="152625"/>
              <a:chExt cx="642950" cy="120600"/>
            </a:xfrm>
          </p:grpSpPr>
          <p:sp>
            <p:nvSpPr>
              <p:cNvPr id="690" name="Google Shape;690;g226bd90e57f_1_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226bd90e57f_1_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226bd90e57f_1_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93" name="Google Shape;693;g226bd90e57f_1_0"/>
          <p:cNvGrpSpPr/>
          <p:nvPr/>
        </p:nvGrpSpPr>
        <p:grpSpPr>
          <a:xfrm>
            <a:off x="6822159" y="3374153"/>
            <a:ext cx="877833" cy="877818"/>
            <a:chOff x="-1182750" y="3962900"/>
            <a:chExt cx="294575" cy="291450"/>
          </a:xfrm>
        </p:grpSpPr>
        <p:sp>
          <p:nvSpPr>
            <p:cNvPr id="694" name="Google Shape;694;g226bd90e57f_1_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D67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226bd90e57f_1_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D67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226bd90e57f_1_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D67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226bd90e57f_1_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D67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226bd90e57f_1_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D67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226bd90e57f_1_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D67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226bd90e57f_1_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D67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 name="Google Shape;701;g226bd90e57f_1_0"/>
          <p:cNvGrpSpPr/>
          <p:nvPr/>
        </p:nvGrpSpPr>
        <p:grpSpPr>
          <a:xfrm>
            <a:off x="7772671" y="3632431"/>
            <a:ext cx="578902" cy="621796"/>
            <a:chOff x="3954375" y="2364825"/>
            <a:chExt cx="253050" cy="268525"/>
          </a:xfrm>
        </p:grpSpPr>
        <p:sp>
          <p:nvSpPr>
            <p:cNvPr id="702" name="Google Shape;702;g226bd90e57f_1_0"/>
            <p:cNvSpPr/>
            <p:nvPr/>
          </p:nvSpPr>
          <p:spPr>
            <a:xfrm>
              <a:off x="3954375" y="2364825"/>
              <a:ext cx="222075" cy="120300"/>
            </a:xfrm>
            <a:custGeom>
              <a:rect b="b" l="l" r="r" t="t"/>
              <a:pathLst>
                <a:path extrusionOk="0" h="4812" w="8883">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226bd90e57f_1_0"/>
            <p:cNvSpPr/>
            <p:nvPr/>
          </p:nvSpPr>
          <p:spPr>
            <a:xfrm>
              <a:off x="3993050" y="2485100"/>
              <a:ext cx="16100" cy="116100"/>
            </a:xfrm>
            <a:custGeom>
              <a:rect b="b" l="l" r="r" t="t"/>
              <a:pathLst>
                <a:path extrusionOk="0" h="4644" w="644">
                  <a:moveTo>
                    <a:pt x="1" y="0"/>
                  </a:moveTo>
                  <a:lnTo>
                    <a:pt x="1" y="4334"/>
                  </a:lnTo>
                  <a:cubicBezTo>
                    <a:pt x="1" y="4501"/>
                    <a:pt x="144" y="4644"/>
                    <a:pt x="334" y="4644"/>
                  </a:cubicBezTo>
                  <a:lnTo>
                    <a:pt x="644" y="4644"/>
                  </a:lnTo>
                  <a:lnTo>
                    <a:pt x="644" y="0"/>
                  </a:ln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226bd90e57f_1_0"/>
            <p:cNvSpPr/>
            <p:nvPr/>
          </p:nvSpPr>
          <p:spPr>
            <a:xfrm>
              <a:off x="4024625" y="2443425"/>
              <a:ext cx="31575" cy="26200"/>
            </a:xfrm>
            <a:custGeom>
              <a:rect b="b" l="l" r="r" t="t"/>
              <a:pathLst>
                <a:path extrusionOk="0" h="1048" w="1263">
                  <a:moveTo>
                    <a:pt x="0" y="0"/>
                  </a:moveTo>
                  <a:lnTo>
                    <a:pt x="0" y="1048"/>
                  </a:lnTo>
                  <a:lnTo>
                    <a:pt x="738" y="1048"/>
                  </a:lnTo>
                  <a:cubicBezTo>
                    <a:pt x="1024" y="1048"/>
                    <a:pt x="1262" y="810"/>
                    <a:pt x="1262" y="524"/>
                  </a:cubicBezTo>
                  <a:cubicBezTo>
                    <a:pt x="1238" y="238"/>
                    <a:pt x="1024" y="0"/>
                    <a:pt x="738" y="0"/>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226bd90e57f_1_0"/>
            <p:cNvSpPr/>
            <p:nvPr/>
          </p:nvSpPr>
          <p:spPr>
            <a:xfrm>
              <a:off x="4093075" y="2490450"/>
              <a:ext cx="67300" cy="31575"/>
            </a:xfrm>
            <a:custGeom>
              <a:rect b="b" l="l" r="r" t="t"/>
              <a:pathLst>
                <a:path extrusionOk="0" h="1263" w="2692">
                  <a:moveTo>
                    <a:pt x="1334" y="0"/>
                  </a:moveTo>
                  <a:cubicBezTo>
                    <a:pt x="644" y="0"/>
                    <a:pt x="48" y="548"/>
                    <a:pt x="1" y="1263"/>
                  </a:cubicBezTo>
                  <a:lnTo>
                    <a:pt x="2692" y="1263"/>
                  </a:lnTo>
                  <a:cubicBezTo>
                    <a:pt x="2644" y="548"/>
                    <a:pt x="2049" y="0"/>
                    <a:pt x="1334" y="0"/>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226bd90e57f_1_0"/>
            <p:cNvSpPr/>
            <p:nvPr/>
          </p:nvSpPr>
          <p:spPr>
            <a:xfrm>
              <a:off x="4024625" y="2396375"/>
              <a:ext cx="182800" cy="236975"/>
            </a:xfrm>
            <a:custGeom>
              <a:rect b="b" l="l" r="r" t="t"/>
              <a:pathLst>
                <a:path extrusionOk="0" h="9479" w="7312">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226bd90e57f_1_0"/>
            <p:cNvSpPr/>
            <p:nvPr/>
          </p:nvSpPr>
          <p:spPr>
            <a:xfrm>
              <a:off x="4110950" y="2443425"/>
              <a:ext cx="31575" cy="31575"/>
            </a:xfrm>
            <a:custGeom>
              <a:rect b="b" l="l" r="r" t="t"/>
              <a:pathLst>
                <a:path extrusionOk="0" h="1263" w="1263">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g226bd90e57f_1_0"/>
          <p:cNvGrpSpPr/>
          <p:nvPr/>
        </p:nvGrpSpPr>
        <p:grpSpPr>
          <a:xfrm>
            <a:off x="6220989" y="3673569"/>
            <a:ext cx="528485" cy="539496"/>
            <a:chOff x="-23244900" y="3888100"/>
            <a:chExt cx="295375" cy="296150"/>
          </a:xfrm>
        </p:grpSpPr>
        <p:sp>
          <p:nvSpPr>
            <p:cNvPr id="709" name="Google Shape;709;g226bd90e57f_1_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226bd90e57f_1_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226bd90e57f_1_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226bd90e57f_1_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226bd90e57f_1_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226bd90e57f_1_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226bd90e57f_1_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226bd90e57f_1_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226bd90e57f_1_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226bd90e57f_1_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226bd90e57f_1_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 name="Google Shape;720;g226bd90e57f_1_0"/>
          <p:cNvGrpSpPr/>
          <p:nvPr/>
        </p:nvGrpSpPr>
        <p:grpSpPr>
          <a:xfrm>
            <a:off x="7009751" y="1897412"/>
            <a:ext cx="420622" cy="257047"/>
            <a:chOff x="4923925" y="1877500"/>
            <a:chExt cx="59525" cy="36975"/>
          </a:xfrm>
        </p:grpSpPr>
        <p:sp>
          <p:nvSpPr>
            <p:cNvPr id="721" name="Google Shape;721;g226bd90e57f_1_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226bd90e57f_1_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 name="Google Shape;723;g226bd90e57f_1_0"/>
          <p:cNvGrpSpPr/>
          <p:nvPr/>
        </p:nvGrpSpPr>
        <p:grpSpPr>
          <a:xfrm>
            <a:off x="5653986" y="1476449"/>
            <a:ext cx="752679" cy="905251"/>
            <a:chOff x="-35118325" y="3338325"/>
            <a:chExt cx="137075" cy="155200"/>
          </a:xfrm>
        </p:grpSpPr>
        <p:sp>
          <p:nvSpPr>
            <p:cNvPr id="724" name="Google Shape;724;g226bd90e57f_1_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226bd90e57f_1_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 name="Google Shape;726;g226bd90e57f_1_0"/>
          <p:cNvGrpSpPr/>
          <p:nvPr/>
        </p:nvGrpSpPr>
        <p:grpSpPr>
          <a:xfrm>
            <a:off x="5714975" y="1652824"/>
            <a:ext cx="982626" cy="1115620"/>
            <a:chOff x="2758296" y="1606500"/>
            <a:chExt cx="980567" cy="1120100"/>
          </a:xfrm>
        </p:grpSpPr>
        <p:sp>
          <p:nvSpPr>
            <p:cNvPr id="727" name="Google Shape;727;g226bd90e57f_1_0"/>
            <p:cNvSpPr/>
            <p:nvPr/>
          </p:nvSpPr>
          <p:spPr>
            <a:xfrm>
              <a:off x="2758296" y="1617244"/>
              <a:ext cx="602253" cy="436900"/>
            </a:xfrm>
            <a:custGeom>
              <a:rect b="b" l="l" r="r" t="t"/>
              <a:pathLst>
                <a:path extrusionOk="0" h="17476" w="18257">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226bd90e57f_1_0"/>
            <p:cNvSpPr/>
            <p:nvPr/>
          </p:nvSpPr>
          <p:spPr>
            <a:xfrm>
              <a:off x="3525238" y="2159375"/>
              <a:ext cx="213625" cy="205575"/>
            </a:xfrm>
            <a:custGeom>
              <a:rect b="b" l="l" r="r" t="t"/>
              <a:pathLst>
                <a:path extrusionOk="0" h="8223" w="8545">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226bd90e57f_1_0"/>
            <p:cNvSpPr/>
            <p:nvPr/>
          </p:nvSpPr>
          <p:spPr>
            <a:xfrm>
              <a:off x="3048238" y="2039825"/>
              <a:ext cx="602250" cy="686775"/>
            </a:xfrm>
            <a:custGeom>
              <a:rect b="b" l="l" r="r" t="t"/>
              <a:pathLst>
                <a:path extrusionOk="0" h="27471" w="2409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g226bd90e57f_1_0"/>
            <p:cNvSpPr/>
            <p:nvPr/>
          </p:nvSpPr>
          <p:spPr>
            <a:xfrm>
              <a:off x="3559813" y="2191500"/>
              <a:ext cx="146925" cy="141400"/>
            </a:xfrm>
            <a:custGeom>
              <a:rect b="b" l="l" r="r" t="t"/>
              <a:pathLst>
                <a:path extrusionOk="0" h="5656" w="5877">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226bd90e57f_1_0"/>
            <p:cNvSpPr/>
            <p:nvPr/>
          </p:nvSpPr>
          <p:spPr>
            <a:xfrm>
              <a:off x="3589613" y="2228525"/>
              <a:ext cx="81175" cy="69575"/>
            </a:xfrm>
            <a:custGeom>
              <a:rect b="b" l="l" r="r" t="t"/>
              <a:pathLst>
                <a:path extrusionOk="0" h="2783" w="3247">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226bd90e57f_1_0"/>
            <p:cNvSpPr/>
            <p:nvPr/>
          </p:nvSpPr>
          <p:spPr>
            <a:xfrm>
              <a:off x="3019663" y="2014625"/>
              <a:ext cx="85775" cy="50275"/>
            </a:xfrm>
            <a:custGeom>
              <a:rect b="b" l="l" r="r" t="t"/>
              <a:pathLst>
                <a:path extrusionOk="0" h="2011" w="3431">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226bd90e57f_1_0"/>
            <p:cNvSpPr/>
            <p:nvPr/>
          </p:nvSpPr>
          <p:spPr>
            <a:xfrm>
              <a:off x="2815923" y="1606500"/>
              <a:ext cx="85775" cy="50425"/>
            </a:xfrm>
            <a:custGeom>
              <a:rect b="b" l="l" r="r" t="t"/>
              <a:pathLst>
                <a:path extrusionOk="0" h="2017" w="3431">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226bd90e57f_1_0"/>
            <p:cNvSpPr/>
            <p:nvPr/>
          </p:nvSpPr>
          <p:spPr>
            <a:xfrm>
              <a:off x="3223553" y="1606500"/>
              <a:ext cx="85775" cy="50425"/>
            </a:xfrm>
            <a:custGeom>
              <a:rect b="b" l="l" r="r" t="t"/>
              <a:pathLst>
                <a:path extrusionOk="0" h="2017" w="3431">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 name="Google Shape;735;g226bd90e57f_1_0"/>
          <p:cNvGrpSpPr/>
          <p:nvPr/>
        </p:nvGrpSpPr>
        <p:grpSpPr>
          <a:xfrm rot="2524136">
            <a:off x="6046330" y="2928083"/>
            <a:ext cx="420622" cy="257046"/>
            <a:chOff x="4923925" y="1877500"/>
            <a:chExt cx="59525" cy="36975"/>
          </a:xfrm>
        </p:grpSpPr>
        <p:sp>
          <p:nvSpPr>
            <p:cNvPr id="736" name="Google Shape;736;g226bd90e57f_1_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226bd90e57f_1_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8" name="Google Shape;738;g226bd90e57f_1_0"/>
          <p:cNvGrpSpPr/>
          <p:nvPr/>
        </p:nvGrpSpPr>
        <p:grpSpPr>
          <a:xfrm>
            <a:off x="7696666" y="1476461"/>
            <a:ext cx="752679" cy="905242"/>
            <a:chOff x="7667319" y="1656182"/>
            <a:chExt cx="605145" cy="725529"/>
          </a:xfrm>
        </p:grpSpPr>
        <p:sp>
          <p:nvSpPr>
            <p:cNvPr id="739" name="Google Shape;739;g226bd90e57f_1_0"/>
            <p:cNvSpPr/>
            <p:nvPr/>
          </p:nvSpPr>
          <p:spPr>
            <a:xfrm>
              <a:off x="7813335" y="1656182"/>
              <a:ext cx="306049" cy="324197"/>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226bd90e57f_1_0"/>
            <p:cNvSpPr/>
            <p:nvPr/>
          </p:nvSpPr>
          <p:spPr>
            <a:xfrm>
              <a:off x="7667319" y="2057513"/>
              <a:ext cx="605145" cy="324197"/>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g226bd90e57f_1_0"/>
          <p:cNvGrpSpPr/>
          <p:nvPr/>
        </p:nvGrpSpPr>
        <p:grpSpPr>
          <a:xfrm>
            <a:off x="8371305" y="1221925"/>
            <a:ext cx="506953" cy="530371"/>
            <a:chOff x="8154150" y="1019240"/>
            <a:chExt cx="758004" cy="800560"/>
          </a:xfrm>
        </p:grpSpPr>
        <p:sp>
          <p:nvSpPr>
            <p:cNvPr id="742" name="Google Shape;742;g226bd90e57f_1_0"/>
            <p:cNvSpPr/>
            <p:nvPr/>
          </p:nvSpPr>
          <p:spPr>
            <a:xfrm>
              <a:off x="8463510" y="1262213"/>
              <a:ext cx="146237" cy="31683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226bd90e57f_1_0"/>
            <p:cNvSpPr/>
            <p:nvPr/>
          </p:nvSpPr>
          <p:spPr>
            <a:xfrm>
              <a:off x="8154150" y="1019240"/>
              <a:ext cx="758004" cy="80056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 name="Google Shape;744;g226bd90e57f_1_0"/>
          <p:cNvGrpSpPr/>
          <p:nvPr/>
        </p:nvGrpSpPr>
        <p:grpSpPr>
          <a:xfrm rot="-8275864">
            <a:off x="6366605" y="2899120"/>
            <a:ext cx="420622" cy="257046"/>
            <a:chOff x="4923925" y="1877500"/>
            <a:chExt cx="59525" cy="36975"/>
          </a:xfrm>
        </p:grpSpPr>
        <p:sp>
          <p:nvSpPr>
            <p:cNvPr id="745" name="Google Shape;745;g226bd90e57f_1_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226bd90e57f_1_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7" name="Google Shape;747;g226bd90e57f_1_0"/>
          <p:cNvGrpSpPr/>
          <p:nvPr/>
        </p:nvGrpSpPr>
        <p:grpSpPr>
          <a:xfrm rot="989475">
            <a:off x="6128525" y="1875548"/>
            <a:ext cx="408633" cy="438915"/>
            <a:chOff x="3954375" y="2364825"/>
            <a:chExt cx="253050" cy="268525"/>
          </a:xfrm>
        </p:grpSpPr>
        <p:sp>
          <p:nvSpPr>
            <p:cNvPr id="748" name="Google Shape;748;g226bd90e57f_1_0"/>
            <p:cNvSpPr/>
            <p:nvPr/>
          </p:nvSpPr>
          <p:spPr>
            <a:xfrm>
              <a:off x="3954375" y="2364825"/>
              <a:ext cx="222075" cy="120300"/>
            </a:xfrm>
            <a:custGeom>
              <a:rect b="b" l="l" r="r" t="t"/>
              <a:pathLst>
                <a:path extrusionOk="0" h="4812" w="8883">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226bd90e57f_1_0"/>
            <p:cNvSpPr/>
            <p:nvPr/>
          </p:nvSpPr>
          <p:spPr>
            <a:xfrm>
              <a:off x="3993050" y="2485100"/>
              <a:ext cx="16100" cy="116100"/>
            </a:xfrm>
            <a:custGeom>
              <a:rect b="b" l="l" r="r" t="t"/>
              <a:pathLst>
                <a:path extrusionOk="0" h="4644" w="644">
                  <a:moveTo>
                    <a:pt x="1" y="0"/>
                  </a:moveTo>
                  <a:lnTo>
                    <a:pt x="1" y="4334"/>
                  </a:lnTo>
                  <a:cubicBezTo>
                    <a:pt x="1" y="4501"/>
                    <a:pt x="144" y="4644"/>
                    <a:pt x="334" y="4644"/>
                  </a:cubicBezTo>
                  <a:lnTo>
                    <a:pt x="644" y="4644"/>
                  </a:lnTo>
                  <a:lnTo>
                    <a:pt x="6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226bd90e57f_1_0"/>
            <p:cNvSpPr/>
            <p:nvPr/>
          </p:nvSpPr>
          <p:spPr>
            <a:xfrm>
              <a:off x="4024625" y="2443425"/>
              <a:ext cx="31575" cy="26200"/>
            </a:xfrm>
            <a:custGeom>
              <a:rect b="b" l="l" r="r" t="t"/>
              <a:pathLst>
                <a:path extrusionOk="0" h="1048" w="1263">
                  <a:moveTo>
                    <a:pt x="0" y="0"/>
                  </a:moveTo>
                  <a:lnTo>
                    <a:pt x="0" y="1048"/>
                  </a:lnTo>
                  <a:lnTo>
                    <a:pt x="738" y="1048"/>
                  </a:lnTo>
                  <a:cubicBezTo>
                    <a:pt x="1024" y="1048"/>
                    <a:pt x="1262" y="810"/>
                    <a:pt x="1262" y="524"/>
                  </a:cubicBezTo>
                  <a:cubicBezTo>
                    <a:pt x="1238" y="238"/>
                    <a:pt x="1024" y="0"/>
                    <a:pt x="7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226bd90e57f_1_0"/>
            <p:cNvSpPr/>
            <p:nvPr/>
          </p:nvSpPr>
          <p:spPr>
            <a:xfrm>
              <a:off x="4093075" y="2490450"/>
              <a:ext cx="67300" cy="31575"/>
            </a:xfrm>
            <a:custGeom>
              <a:rect b="b" l="l" r="r" t="t"/>
              <a:pathLst>
                <a:path extrusionOk="0" h="1263" w="2692">
                  <a:moveTo>
                    <a:pt x="1334" y="0"/>
                  </a:moveTo>
                  <a:cubicBezTo>
                    <a:pt x="644" y="0"/>
                    <a:pt x="48" y="548"/>
                    <a:pt x="1" y="1263"/>
                  </a:cubicBezTo>
                  <a:lnTo>
                    <a:pt x="2692" y="1263"/>
                  </a:lnTo>
                  <a:cubicBezTo>
                    <a:pt x="2644" y="548"/>
                    <a:pt x="2049" y="0"/>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226bd90e57f_1_0"/>
            <p:cNvSpPr/>
            <p:nvPr/>
          </p:nvSpPr>
          <p:spPr>
            <a:xfrm>
              <a:off x="4024625" y="2396375"/>
              <a:ext cx="182800" cy="236975"/>
            </a:xfrm>
            <a:custGeom>
              <a:rect b="b" l="l" r="r" t="t"/>
              <a:pathLst>
                <a:path extrusionOk="0" h="9479" w="7312">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226bd90e57f_1_0"/>
            <p:cNvSpPr/>
            <p:nvPr/>
          </p:nvSpPr>
          <p:spPr>
            <a:xfrm>
              <a:off x="4110950" y="2443425"/>
              <a:ext cx="31575" cy="31575"/>
            </a:xfrm>
            <a:custGeom>
              <a:rect b="b" l="l" r="r" t="t"/>
              <a:pathLst>
                <a:path extrusionOk="0" h="1263" w="1263">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 name="Google Shape;754;g226bd90e57f_1_0"/>
          <p:cNvGrpSpPr/>
          <p:nvPr/>
        </p:nvGrpSpPr>
        <p:grpSpPr>
          <a:xfrm flipH="1" rot="8275864">
            <a:off x="7655730" y="2802333"/>
            <a:ext cx="420622" cy="257046"/>
            <a:chOff x="4923925" y="1877500"/>
            <a:chExt cx="59525" cy="36975"/>
          </a:xfrm>
        </p:grpSpPr>
        <p:sp>
          <p:nvSpPr>
            <p:cNvPr id="755" name="Google Shape;755;g226bd90e57f_1_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226bd90e57f_1_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7" name="Google Shape;757;g226bd90e57f_1_0"/>
          <p:cNvSpPr/>
          <p:nvPr/>
        </p:nvSpPr>
        <p:spPr>
          <a:xfrm>
            <a:off x="5922200" y="1652050"/>
            <a:ext cx="36600" cy="366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226bd90e57f_1_0"/>
          <p:cNvSpPr/>
          <p:nvPr/>
        </p:nvSpPr>
        <p:spPr>
          <a:xfrm>
            <a:off x="6074600" y="1652050"/>
            <a:ext cx="36600" cy="366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26bd90e57f_1_0"/>
          <p:cNvSpPr/>
          <p:nvPr/>
        </p:nvSpPr>
        <p:spPr>
          <a:xfrm>
            <a:off x="7979600" y="1652050"/>
            <a:ext cx="36600" cy="366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226bd90e57f_1_0"/>
          <p:cNvSpPr/>
          <p:nvPr/>
        </p:nvSpPr>
        <p:spPr>
          <a:xfrm>
            <a:off x="8132000" y="1652050"/>
            <a:ext cx="36600" cy="366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26bd90e57f_1_0"/>
          <p:cNvSpPr/>
          <p:nvPr/>
        </p:nvSpPr>
        <p:spPr>
          <a:xfrm flipH="1" rot="10800000">
            <a:off x="5966275" y="1688650"/>
            <a:ext cx="128100" cy="128100"/>
          </a:xfrm>
          <a:prstGeom prst="blockArc">
            <a:avLst>
              <a:gd fmla="val 10800000" name="adj1"/>
              <a:gd fmla="val 0" name="adj2"/>
              <a:gd fmla="val 2500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226bd90e57f_1_0"/>
          <p:cNvSpPr/>
          <p:nvPr/>
        </p:nvSpPr>
        <p:spPr>
          <a:xfrm flipH="1" rot="10800000">
            <a:off x="8008963" y="1688650"/>
            <a:ext cx="128100" cy="128100"/>
          </a:xfrm>
          <a:prstGeom prst="blockArc">
            <a:avLst>
              <a:gd fmla="val 10800000" name="adj1"/>
              <a:gd fmla="val 0" name="adj2"/>
              <a:gd fmla="val 2500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3" name="Google Shape;763;g226bd90e57f_1_0"/>
          <p:cNvPicPr preferRelativeResize="0"/>
          <p:nvPr/>
        </p:nvPicPr>
        <p:blipFill>
          <a:blip r:embed="rId3">
            <a:alphaModFix/>
          </a:blip>
          <a:stretch>
            <a:fillRect/>
          </a:stretch>
        </p:blipFill>
        <p:spPr>
          <a:xfrm>
            <a:off x="732450" y="3564833"/>
            <a:ext cx="4266281" cy="12710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226d77c2384_0_124"/>
          <p:cNvSpPr txBox="1"/>
          <p:nvPr/>
        </p:nvSpPr>
        <p:spPr>
          <a:xfrm>
            <a:off x="485700" y="321000"/>
            <a:ext cx="77154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2F4A8A"/>
                </a:solidFill>
                <a:latin typeface="Alata"/>
                <a:ea typeface="Alata"/>
                <a:cs typeface="Alata"/>
                <a:sym typeface="Alata"/>
              </a:rPr>
              <a:t>Related Work</a:t>
            </a:r>
            <a:endParaRPr sz="2700">
              <a:solidFill>
                <a:srgbClr val="2F4A8A"/>
              </a:solidFill>
              <a:latin typeface="Alata"/>
              <a:ea typeface="Alata"/>
              <a:cs typeface="Alata"/>
              <a:sym typeface="Alata"/>
            </a:endParaRPr>
          </a:p>
        </p:txBody>
      </p:sp>
      <p:sp>
        <p:nvSpPr>
          <p:cNvPr id="769" name="Google Shape;769;g226d77c2384_0_124"/>
          <p:cNvSpPr/>
          <p:nvPr/>
        </p:nvSpPr>
        <p:spPr>
          <a:xfrm flipH="1">
            <a:off x="3369527" y="1143300"/>
            <a:ext cx="2362200" cy="36897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226d77c2384_0_124"/>
          <p:cNvSpPr/>
          <p:nvPr/>
        </p:nvSpPr>
        <p:spPr>
          <a:xfrm flipH="1">
            <a:off x="3430129" y="1338900"/>
            <a:ext cx="2241000" cy="34068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226d77c2384_0_124"/>
          <p:cNvSpPr/>
          <p:nvPr/>
        </p:nvSpPr>
        <p:spPr>
          <a:xfrm flipH="1">
            <a:off x="3430131" y="117828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226d77c2384_0_124"/>
          <p:cNvSpPr/>
          <p:nvPr/>
        </p:nvSpPr>
        <p:spPr>
          <a:xfrm flipH="1">
            <a:off x="3577351" y="117828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226d77c2384_0_124"/>
          <p:cNvSpPr/>
          <p:nvPr/>
        </p:nvSpPr>
        <p:spPr>
          <a:xfrm flipH="1">
            <a:off x="3727951" y="117698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226d77c2384_0_124"/>
          <p:cNvSpPr/>
          <p:nvPr/>
        </p:nvSpPr>
        <p:spPr>
          <a:xfrm flipH="1">
            <a:off x="6061750" y="1143300"/>
            <a:ext cx="2362200" cy="36897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226d77c2384_0_124"/>
          <p:cNvSpPr/>
          <p:nvPr/>
        </p:nvSpPr>
        <p:spPr>
          <a:xfrm flipH="1">
            <a:off x="6122350" y="1338900"/>
            <a:ext cx="2241000" cy="34068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226d77c2384_0_124"/>
          <p:cNvSpPr/>
          <p:nvPr/>
        </p:nvSpPr>
        <p:spPr>
          <a:xfrm flipH="1">
            <a:off x="6122359" y="117828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226d77c2384_0_124"/>
          <p:cNvSpPr/>
          <p:nvPr/>
        </p:nvSpPr>
        <p:spPr>
          <a:xfrm flipH="1">
            <a:off x="6269579" y="117828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226d77c2384_0_124"/>
          <p:cNvSpPr/>
          <p:nvPr/>
        </p:nvSpPr>
        <p:spPr>
          <a:xfrm flipH="1">
            <a:off x="6420179" y="117698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226d77c2384_0_124"/>
          <p:cNvSpPr/>
          <p:nvPr/>
        </p:nvSpPr>
        <p:spPr>
          <a:xfrm flipH="1">
            <a:off x="679695" y="1143300"/>
            <a:ext cx="2362200" cy="36897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226d77c2384_0_124"/>
          <p:cNvSpPr/>
          <p:nvPr/>
        </p:nvSpPr>
        <p:spPr>
          <a:xfrm flipH="1">
            <a:off x="740299" y="1338900"/>
            <a:ext cx="2241000" cy="34068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226d77c2384_0_124"/>
          <p:cNvSpPr/>
          <p:nvPr/>
        </p:nvSpPr>
        <p:spPr>
          <a:xfrm flipH="1">
            <a:off x="740294" y="117828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226d77c2384_0_124"/>
          <p:cNvSpPr/>
          <p:nvPr/>
        </p:nvSpPr>
        <p:spPr>
          <a:xfrm flipH="1">
            <a:off x="887514" y="117828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226d77c2384_0_124"/>
          <p:cNvSpPr/>
          <p:nvPr/>
        </p:nvSpPr>
        <p:spPr>
          <a:xfrm flipH="1">
            <a:off x="1038114" y="117698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226d77c2384_0_124"/>
          <p:cNvSpPr txBox="1"/>
          <p:nvPr/>
        </p:nvSpPr>
        <p:spPr>
          <a:xfrm>
            <a:off x="762792" y="1338898"/>
            <a:ext cx="22767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ata"/>
                <a:ea typeface="Alata"/>
                <a:cs typeface="Alata"/>
                <a:sym typeface="Alata"/>
              </a:rPr>
              <a:t>Chest X-Ray Report Generation from Chest-X Ray Images (Haritaoglu et al., 2020)</a:t>
            </a:r>
            <a:endParaRPr sz="1200">
              <a:solidFill>
                <a:schemeClr val="dk1"/>
              </a:solidFill>
              <a:latin typeface="Alata"/>
              <a:ea typeface="Alata"/>
              <a:cs typeface="Alata"/>
              <a:sym typeface="Alata"/>
            </a:endParaRPr>
          </a:p>
        </p:txBody>
      </p:sp>
      <p:sp>
        <p:nvSpPr>
          <p:cNvPr id="785" name="Google Shape;785;g226d77c2384_0_124"/>
          <p:cNvSpPr txBox="1"/>
          <p:nvPr/>
        </p:nvSpPr>
        <p:spPr>
          <a:xfrm>
            <a:off x="3414742" y="1338898"/>
            <a:ext cx="22767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latin typeface="Alata"/>
                <a:ea typeface="Alata"/>
                <a:cs typeface="Alata"/>
                <a:sym typeface="Alata"/>
              </a:rPr>
              <a:t>StyleGAN-NADA: CLIP-Guided Domain Adaptation of Image Generators (Gal et al., 2021)</a:t>
            </a:r>
            <a:endParaRPr sz="1100">
              <a:solidFill>
                <a:srgbClr val="2F4A8A"/>
              </a:solidFill>
              <a:latin typeface="Alata"/>
              <a:ea typeface="Alata"/>
              <a:cs typeface="Alata"/>
              <a:sym typeface="Alata"/>
            </a:endParaRPr>
          </a:p>
        </p:txBody>
      </p:sp>
      <p:sp>
        <p:nvSpPr>
          <p:cNvPr id="786" name="Google Shape;786;g226d77c2384_0_124"/>
          <p:cNvSpPr txBox="1"/>
          <p:nvPr/>
        </p:nvSpPr>
        <p:spPr>
          <a:xfrm>
            <a:off x="6101742" y="1241448"/>
            <a:ext cx="22767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en" sz="1100">
                <a:solidFill>
                  <a:schemeClr val="dk1"/>
                </a:solidFill>
                <a:highlight>
                  <a:srgbClr val="FFFFFF"/>
                </a:highlight>
                <a:latin typeface="Alata"/>
                <a:ea typeface="Alata"/>
                <a:cs typeface="Alata"/>
                <a:sym typeface="Alata"/>
              </a:rPr>
              <a:t>EfficientUNet: Modified encoder-decoder architecture for the lung segmentation in chest x-ray images</a:t>
            </a:r>
            <a:endParaRPr sz="1100">
              <a:solidFill>
                <a:schemeClr val="dk1"/>
              </a:solidFill>
              <a:highlight>
                <a:srgbClr val="FFFFFF"/>
              </a:highlight>
              <a:latin typeface="Alata"/>
              <a:ea typeface="Alata"/>
              <a:cs typeface="Alata"/>
              <a:sym typeface="Alata"/>
            </a:endParaRPr>
          </a:p>
          <a:p>
            <a:pPr indent="0" lvl="0" marL="0" rtl="0" algn="l">
              <a:lnSpc>
                <a:spcPct val="115000"/>
              </a:lnSpc>
              <a:spcBef>
                <a:spcPts val="600"/>
              </a:spcBef>
              <a:spcAft>
                <a:spcPts val="0"/>
              </a:spcAft>
              <a:buNone/>
            </a:pPr>
            <a:r>
              <a:rPr lang="en" sz="1100">
                <a:solidFill>
                  <a:schemeClr val="dk1"/>
                </a:solidFill>
                <a:highlight>
                  <a:srgbClr val="FFFFFF"/>
                </a:highlight>
                <a:latin typeface="Alata"/>
                <a:ea typeface="Alata"/>
                <a:cs typeface="Alata"/>
                <a:sym typeface="Alata"/>
              </a:rPr>
              <a:t>(Agrawal et al., 2022)</a:t>
            </a:r>
            <a:endParaRPr sz="1100">
              <a:solidFill>
                <a:schemeClr val="dk1"/>
              </a:solidFill>
              <a:latin typeface="Alata"/>
              <a:ea typeface="Alata"/>
              <a:cs typeface="Alata"/>
              <a:sym typeface="Alata"/>
            </a:endParaRPr>
          </a:p>
        </p:txBody>
      </p:sp>
      <p:sp>
        <p:nvSpPr>
          <p:cNvPr id="787" name="Google Shape;787;g226d77c2384_0_124"/>
          <p:cNvSpPr txBox="1"/>
          <p:nvPr/>
        </p:nvSpPr>
        <p:spPr>
          <a:xfrm>
            <a:off x="767175" y="2215900"/>
            <a:ext cx="2214000" cy="9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ontserrat"/>
                <a:ea typeface="Montserrat"/>
                <a:cs typeface="Montserrat"/>
                <a:sym typeface="Montserrat"/>
              </a:rPr>
              <a:t>Generation-based approach</a:t>
            </a:r>
            <a:endParaRPr sz="1100">
              <a:solidFill>
                <a:schemeClr val="dk2"/>
              </a:solidFill>
              <a:latin typeface="Montserrat"/>
              <a:ea typeface="Montserrat"/>
              <a:cs typeface="Montserrat"/>
              <a:sym typeface="Montserrat"/>
            </a:endParaRPr>
          </a:p>
          <a:p>
            <a:pPr indent="0" lvl="0" marL="0" rtl="0" algn="l">
              <a:spcBef>
                <a:spcPts val="1200"/>
              </a:spcBef>
              <a:spcAft>
                <a:spcPts val="0"/>
              </a:spcAft>
              <a:buNone/>
            </a:pPr>
            <a:r>
              <a:rPr lang="en" sz="1100">
                <a:solidFill>
                  <a:schemeClr val="dk2"/>
                </a:solidFill>
                <a:latin typeface="Montserrat"/>
                <a:ea typeface="Montserrat"/>
                <a:cs typeface="Montserrat"/>
                <a:sym typeface="Montserrat"/>
              </a:rPr>
              <a:t>Pretrained UNet image encoder</a:t>
            </a:r>
            <a:endParaRPr sz="1100">
              <a:solidFill>
                <a:schemeClr val="dk2"/>
              </a:solidFill>
              <a:latin typeface="Montserrat"/>
              <a:ea typeface="Montserrat"/>
              <a:cs typeface="Montserrat"/>
              <a:sym typeface="Montserrat"/>
            </a:endParaRPr>
          </a:p>
          <a:p>
            <a:pPr indent="0" lvl="0" marL="0" rtl="0" algn="l">
              <a:spcBef>
                <a:spcPts val="1200"/>
              </a:spcBef>
              <a:spcAft>
                <a:spcPts val="0"/>
              </a:spcAft>
              <a:buNone/>
            </a:pPr>
            <a:r>
              <a:rPr lang="en" sz="1100">
                <a:solidFill>
                  <a:schemeClr val="dk2"/>
                </a:solidFill>
                <a:latin typeface="Montserrat"/>
                <a:ea typeface="Montserrat"/>
                <a:cs typeface="Montserrat"/>
                <a:sym typeface="Montserrat"/>
              </a:rPr>
              <a:t>Cross Entropy Loss at the output of the text decoder</a:t>
            </a:r>
            <a:endParaRPr sz="1100">
              <a:solidFill>
                <a:schemeClr val="dk2"/>
              </a:solidFill>
              <a:latin typeface="Montserrat"/>
              <a:ea typeface="Montserrat"/>
              <a:cs typeface="Montserrat"/>
              <a:sym typeface="Montserrat"/>
            </a:endParaRPr>
          </a:p>
        </p:txBody>
      </p:sp>
      <p:sp>
        <p:nvSpPr>
          <p:cNvPr id="788" name="Google Shape;788;g226d77c2384_0_124"/>
          <p:cNvSpPr txBox="1"/>
          <p:nvPr/>
        </p:nvSpPr>
        <p:spPr>
          <a:xfrm>
            <a:off x="3430125" y="2063500"/>
            <a:ext cx="2214000" cy="9876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666666"/>
                </a:solidFill>
                <a:latin typeface="Montserrat"/>
                <a:ea typeface="Montserrat"/>
                <a:cs typeface="Montserrat"/>
                <a:sym typeface="Montserrat"/>
              </a:rPr>
              <a:t>Embed images generated by both generators into CLIP-space</a:t>
            </a:r>
            <a:endParaRPr sz="1100">
              <a:solidFill>
                <a:srgbClr val="666666"/>
              </a:solidFill>
              <a:latin typeface="Montserrat"/>
              <a:ea typeface="Montserrat"/>
              <a:cs typeface="Montserrat"/>
              <a:sym typeface="Montserrat"/>
            </a:endParaRPr>
          </a:p>
          <a:p>
            <a:pPr indent="0" lvl="0" marL="0" rtl="0" algn="l">
              <a:spcBef>
                <a:spcPts val="1200"/>
              </a:spcBef>
              <a:spcAft>
                <a:spcPts val="0"/>
              </a:spcAft>
              <a:buNone/>
            </a:pPr>
            <a:r>
              <a:rPr lang="en" sz="1100">
                <a:solidFill>
                  <a:srgbClr val="666666"/>
                </a:solidFill>
                <a:latin typeface="Montserrat"/>
                <a:ea typeface="Montserrat"/>
                <a:cs typeface="Montserrat"/>
                <a:sym typeface="Montserrat"/>
              </a:rPr>
              <a:t> → Demand vector connecting them(∆I) is parallel to the vector connecting a source and target text(∆T)</a:t>
            </a:r>
            <a:endParaRPr sz="800">
              <a:solidFill>
                <a:srgbClr val="666666"/>
              </a:solidFill>
              <a:latin typeface="Montserrat"/>
              <a:ea typeface="Montserrat"/>
              <a:cs typeface="Montserrat"/>
              <a:sym typeface="Montserrat"/>
            </a:endParaRPr>
          </a:p>
        </p:txBody>
      </p:sp>
      <p:sp>
        <p:nvSpPr>
          <p:cNvPr id="789" name="Google Shape;789;g226d77c2384_0_124"/>
          <p:cNvSpPr txBox="1"/>
          <p:nvPr/>
        </p:nvSpPr>
        <p:spPr>
          <a:xfrm>
            <a:off x="6059350" y="2467350"/>
            <a:ext cx="2214000" cy="8892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200">
                <a:solidFill>
                  <a:schemeClr val="dk2"/>
                </a:solidFill>
                <a:highlight>
                  <a:srgbClr val="FFFFFF"/>
                </a:highlight>
                <a:latin typeface="Montserrat"/>
                <a:ea typeface="Montserrat"/>
                <a:cs typeface="Montserrat"/>
                <a:sym typeface="Montserrat"/>
              </a:rPr>
              <a:t>Use dice coefficient loss and EfficientUNet</a:t>
            </a:r>
            <a:endParaRPr sz="1200">
              <a:solidFill>
                <a:schemeClr val="dk2"/>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rPr lang="en" sz="1100">
                <a:solidFill>
                  <a:schemeClr val="dk2"/>
                </a:solidFill>
                <a:highlight>
                  <a:srgbClr val="FFFFFF"/>
                </a:highlight>
                <a:latin typeface="Montserrat"/>
                <a:ea typeface="Montserrat"/>
                <a:cs typeface="Montserrat"/>
                <a:sym typeface="Montserrat"/>
              </a:rPr>
              <a:t>Evaluated on the lungs that are highly irregular in shape and size due to different pulmonary abnormalities</a:t>
            </a:r>
            <a:endParaRPr sz="900">
              <a:solidFill>
                <a:schemeClr val="dk2"/>
              </a:solidFill>
              <a:latin typeface="Montserrat"/>
              <a:ea typeface="Montserrat"/>
              <a:cs typeface="Montserrat"/>
              <a:sym typeface="Montserrat"/>
            </a:endParaRPr>
          </a:p>
        </p:txBody>
      </p:sp>
      <p:sp>
        <p:nvSpPr>
          <p:cNvPr id="790" name="Google Shape;790;g226d77c2384_0_124"/>
          <p:cNvSpPr txBox="1"/>
          <p:nvPr/>
        </p:nvSpPr>
        <p:spPr>
          <a:xfrm>
            <a:off x="764900" y="3512250"/>
            <a:ext cx="22140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F4A8A"/>
                </a:solidFill>
                <a:latin typeface="Alata"/>
                <a:ea typeface="Alata"/>
                <a:cs typeface="Alata"/>
                <a:sym typeface="Alata"/>
              </a:rPr>
              <a:t>Limitation &amp; Idea</a:t>
            </a:r>
            <a:endParaRPr>
              <a:solidFill>
                <a:srgbClr val="2F4A8A"/>
              </a:solidFill>
              <a:latin typeface="Alata"/>
              <a:ea typeface="Alata"/>
              <a:cs typeface="Alata"/>
              <a:sym typeface="Alata"/>
            </a:endParaRPr>
          </a:p>
        </p:txBody>
      </p:sp>
      <p:sp>
        <p:nvSpPr>
          <p:cNvPr id="791" name="Google Shape;791;g226d77c2384_0_124"/>
          <p:cNvSpPr txBox="1"/>
          <p:nvPr/>
        </p:nvSpPr>
        <p:spPr>
          <a:xfrm>
            <a:off x="3444825" y="3740850"/>
            <a:ext cx="22140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Limitation &amp; Idea</a:t>
            </a:r>
            <a:endParaRPr>
              <a:solidFill>
                <a:srgbClr val="2F4A8A"/>
              </a:solidFill>
              <a:latin typeface="Alata"/>
              <a:ea typeface="Alata"/>
              <a:cs typeface="Alata"/>
              <a:sym typeface="Alata"/>
            </a:endParaRPr>
          </a:p>
        </p:txBody>
      </p:sp>
      <p:sp>
        <p:nvSpPr>
          <p:cNvPr id="792" name="Google Shape;792;g226d77c2384_0_124"/>
          <p:cNvSpPr txBox="1"/>
          <p:nvPr/>
        </p:nvSpPr>
        <p:spPr>
          <a:xfrm>
            <a:off x="6059350" y="3740850"/>
            <a:ext cx="22140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Limitation &amp; Idea</a:t>
            </a:r>
            <a:endParaRPr>
              <a:solidFill>
                <a:srgbClr val="2F4A8A"/>
              </a:solidFill>
              <a:latin typeface="Alata"/>
              <a:ea typeface="Alata"/>
              <a:cs typeface="Alata"/>
              <a:sym typeface="Alata"/>
            </a:endParaRPr>
          </a:p>
        </p:txBody>
      </p:sp>
      <p:sp>
        <p:nvSpPr>
          <p:cNvPr id="793" name="Google Shape;793;g226d77c2384_0_124"/>
          <p:cNvSpPr txBox="1"/>
          <p:nvPr/>
        </p:nvSpPr>
        <p:spPr>
          <a:xfrm>
            <a:off x="767175" y="3838150"/>
            <a:ext cx="2059800" cy="8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Montserrat"/>
                <a:ea typeface="Montserrat"/>
                <a:cs typeface="Montserrat"/>
                <a:sym typeface="Montserrat"/>
              </a:rPr>
              <a:t>Cannot make predictions for rare pathologies</a:t>
            </a:r>
            <a:endParaRPr sz="1000">
              <a:solidFill>
                <a:srgbClr val="666666"/>
              </a:solidFill>
              <a:latin typeface="Montserrat"/>
              <a:ea typeface="Montserrat"/>
              <a:cs typeface="Montserrat"/>
              <a:sym typeface="Montserrat"/>
            </a:endParaRPr>
          </a:p>
          <a:p>
            <a:pPr indent="0" lvl="0" marL="0" rtl="0" algn="l">
              <a:spcBef>
                <a:spcPts val="1200"/>
              </a:spcBef>
              <a:spcAft>
                <a:spcPts val="0"/>
              </a:spcAft>
              <a:buNone/>
            </a:pPr>
            <a:r>
              <a:rPr lang="en" sz="1000">
                <a:solidFill>
                  <a:srgbClr val="666666"/>
                </a:solidFill>
                <a:latin typeface="Montserrat"/>
                <a:ea typeface="Montserrat"/>
                <a:cs typeface="Montserrat"/>
                <a:sym typeface="Montserrat"/>
              </a:rPr>
              <a:t>Not very readable </a:t>
            </a:r>
            <a:r>
              <a:rPr lang="en" sz="700">
                <a:solidFill>
                  <a:srgbClr val="666666"/>
                </a:solidFill>
                <a:latin typeface="Montserrat"/>
                <a:ea typeface="Montserrat"/>
                <a:cs typeface="Montserrat"/>
                <a:sym typeface="Montserrat"/>
              </a:rPr>
              <a:t>with medical jargon and generally long sentences</a:t>
            </a:r>
            <a:endParaRPr sz="700">
              <a:solidFill>
                <a:srgbClr val="666666"/>
              </a:solidFill>
              <a:latin typeface="Montserrat"/>
              <a:ea typeface="Montserrat"/>
              <a:cs typeface="Montserrat"/>
              <a:sym typeface="Montserrat"/>
            </a:endParaRPr>
          </a:p>
        </p:txBody>
      </p:sp>
      <p:sp>
        <p:nvSpPr>
          <p:cNvPr id="794" name="Google Shape;794;g226d77c2384_0_124"/>
          <p:cNvSpPr txBox="1"/>
          <p:nvPr/>
        </p:nvSpPr>
        <p:spPr>
          <a:xfrm>
            <a:off x="3414475" y="4071650"/>
            <a:ext cx="2214000" cy="818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666666"/>
                </a:solidFill>
                <a:latin typeface="Montserrat"/>
                <a:ea typeface="Montserrat"/>
                <a:cs typeface="Montserrat"/>
                <a:sym typeface="Montserrat"/>
              </a:rPr>
              <a:t>Apply CLIP directional loss to transformer decoder</a:t>
            </a:r>
            <a:endParaRPr sz="800">
              <a:solidFill>
                <a:srgbClr val="666666"/>
              </a:solidFill>
              <a:latin typeface="Montserrat"/>
              <a:ea typeface="Montserrat"/>
              <a:cs typeface="Montserrat"/>
              <a:sym typeface="Montserrat"/>
            </a:endParaRPr>
          </a:p>
        </p:txBody>
      </p:sp>
      <p:sp>
        <p:nvSpPr>
          <p:cNvPr id="795" name="Google Shape;795;g226d77c2384_0_124"/>
          <p:cNvSpPr txBox="1"/>
          <p:nvPr/>
        </p:nvSpPr>
        <p:spPr>
          <a:xfrm>
            <a:off x="6059350" y="4056450"/>
            <a:ext cx="2214000" cy="1477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666666"/>
                </a:solidFill>
                <a:latin typeface="Montserrat"/>
                <a:ea typeface="Montserrat"/>
                <a:cs typeface="Montserrat"/>
                <a:sym typeface="Montserrat"/>
              </a:rPr>
              <a:t>Compare the performance of ResNet and EfficientUNet in generating report</a:t>
            </a:r>
            <a:endParaRPr sz="800">
              <a:solidFill>
                <a:srgbClr val="666666"/>
              </a:solidFill>
              <a:latin typeface="Montserrat"/>
              <a:ea typeface="Montserrat"/>
              <a:cs typeface="Montserrat"/>
              <a:sym typeface="Montserrat"/>
            </a:endParaRPr>
          </a:p>
        </p:txBody>
      </p:sp>
      <p:pic>
        <p:nvPicPr>
          <p:cNvPr id="796" name="Google Shape;796;g226d77c2384_0_124"/>
          <p:cNvPicPr preferRelativeResize="0"/>
          <p:nvPr/>
        </p:nvPicPr>
        <p:blipFill>
          <a:blip r:embed="rId3">
            <a:alphaModFix/>
          </a:blip>
          <a:stretch>
            <a:fillRect/>
          </a:stretch>
        </p:blipFill>
        <p:spPr>
          <a:xfrm>
            <a:off x="2836488" y="1468363"/>
            <a:ext cx="3471016" cy="2798064"/>
          </a:xfrm>
          <a:prstGeom prst="rect">
            <a:avLst/>
          </a:prstGeom>
          <a:noFill/>
          <a:ln>
            <a:noFill/>
          </a:ln>
        </p:spPr>
      </p:pic>
      <p:pic>
        <p:nvPicPr>
          <p:cNvPr id="797" name="Google Shape;797;g226d77c2384_0_124"/>
          <p:cNvPicPr preferRelativeResize="0"/>
          <p:nvPr/>
        </p:nvPicPr>
        <p:blipFill>
          <a:blip r:embed="rId4">
            <a:alphaModFix/>
          </a:blip>
          <a:stretch>
            <a:fillRect/>
          </a:stretch>
        </p:blipFill>
        <p:spPr>
          <a:xfrm>
            <a:off x="5263204" y="1709450"/>
            <a:ext cx="3806299" cy="2770632"/>
          </a:xfrm>
          <a:prstGeom prst="rect">
            <a:avLst/>
          </a:prstGeom>
          <a:noFill/>
          <a:ln>
            <a:noFill/>
          </a:ln>
        </p:spPr>
      </p:pic>
      <p:grpSp>
        <p:nvGrpSpPr>
          <p:cNvPr id="798" name="Google Shape;798;g226d77c2384_0_124"/>
          <p:cNvGrpSpPr/>
          <p:nvPr/>
        </p:nvGrpSpPr>
        <p:grpSpPr>
          <a:xfrm>
            <a:off x="368675" y="1924325"/>
            <a:ext cx="8553600" cy="1796400"/>
            <a:chOff x="477275" y="762175"/>
            <a:chExt cx="8553600" cy="1796400"/>
          </a:xfrm>
        </p:grpSpPr>
        <p:sp>
          <p:nvSpPr>
            <p:cNvPr id="799" name="Google Shape;799;g226d77c2384_0_124"/>
            <p:cNvSpPr/>
            <p:nvPr/>
          </p:nvSpPr>
          <p:spPr>
            <a:xfrm flipH="1">
              <a:off x="477275" y="762175"/>
              <a:ext cx="8553600" cy="1796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26d77c2384_0_124"/>
            <p:cNvSpPr/>
            <p:nvPr/>
          </p:nvSpPr>
          <p:spPr>
            <a:xfrm flipH="1">
              <a:off x="556800" y="961150"/>
              <a:ext cx="8407800" cy="1504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226d77c2384_0_124"/>
            <p:cNvSpPr/>
            <p:nvPr/>
          </p:nvSpPr>
          <p:spPr>
            <a:xfrm flipH="1">
              <a:off x="609498" y="829819"/>
              <a:ext cx="71598" cy="7148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226d77c2384_0_124"/>
            <p:cNvSpPr/>
            <p:nvPr/>
          </p:nvSpPr>
          <p:spPr>
            <a:xfrm flipH="1">
              <a:off x="725615" y="829819"/>
              <a:ext cx="71393" cy="7148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226d77c2384_0_124"/>
            <p:cNvSpPr/>
            <p:nvPr/>
          </p:nvSpPr>
          <p:spPr>
            <a:xfrm flipH="1">
              <a:off x="844398" y="828797"/>
              <a:ext cx="86574" cy="73529"/>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226d77c2384_0_124"/>
            <p:cNvSpPr txBox="1"/>
            <p:nvPr/>
          </p:nvSpPr>
          <p:spPr>
            <a:xfrm>
              <a:off x="547125" y="876950"/>
              <a:ext cx="31794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F4A8A"/>
                  </a:solidFill>
                  <a:latin typeface="Alata"/>
                  <a:ea typeface="Alata"/>
                  <a:cs typeface="Alata"/>
                  <a:sym typeface="Alata"/>
                </a:rPr>
                <a:t>Key ideas !</a:t>
              </a:r>
              <a:endParaRPr sz="1700">
                <a:solidFill>
                  <a:srgbClr val="2F4A8A"/>
                </a:solidFill>
                <a:latin typeface="Alata"/>
                <a:ea typeface="Alata"/>
                <a:cs typeface="Alata"/>
                <a:sym typeface="Alata"/>
              </a:endParaRPr>
            </a:p>
          </p:txBody>
        </p:sp>
        <p:sp>
          <p:nvSpPr>
            <p:cNvPr id="805" name="Google Shape;805;g226d77c2384_0_124"/>
            <p:cNvSpPr txBox="1"/>
            <p:nvPr/>
          </p:nvSpPr>
          <p:spPr>
            <a:xfrm>
              <a:off x="547125" y="1271700"/>
              <a:ext cx="8407800" cy="11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latin typeface="Montserrat"/>
                  <a:ea typeface="Montserrat"/>
                  <a:cs typeface="Montserrat"/>
                  <a:sym typeface="Montserrat"/>
                </a:rPr>
                <a:t>Try advanced pre-trained UNet (EfficientNet-B4) image encoder</a:t>
              </a:r>
              <a:endParaRPr sz="1300">
                <a:solidFill>
                  <a:srgbClr val="666666"/>
                </a:solidFill>
                <a:latin typeface="Montserrat"/>
                <a:ea typeface="Montserrat"/>
                <a:cs typeface="Montserrat"/>
                <a:sym typeface="Montserrat"/>
              </a:endParaRPr>
            </a:p>
            <a:p>
              <a:pPr indent="0" lvl="0" marL="0" rtl="0" algn="l">
                <a:spcBef>
                  <a:spcPts val="1200"/>
                </a:spcBef>
                <a:spcAft>
                  <a:spcPts val="0"/>
                </a:spcAft>
                <a:buNone/>
              </a:pPr>
              <a:r>
                <a:rPr lang="en" sz="1300">
                  <a:solidFill>
                    <a:srgbClr val="666666"/>
                  </a:solidFill>
                  <a:latin typeface="Montserrat"/>
                  <a:ea typeface="Montserrat"/>
                  <a:cs typeface="Montserrat"/>
                  <a:sym typeface="Montserrat"/>
                </a:rPr>
                <a:t>CLIP (pre-trained Contrastive Language-Image) in contrastive loss</a:t>
              </a:r>
              <a:endParaRPr sz="1300">
                <a:solidFill>
                  <a:srgbClr val="666666"/>
                </a:solidFill>
                <a:latin typeface="Montserrat"/>
                <a:ea typeface="Montserrat"/>
                <a:cs typeface="Montserrat"/>
                <a:sym typeface="Montserrat"/>
              </a:endParaRPr>
            </a:p>
            <a:p>
              <a:pPr indent="0" lvl="0" marL="0" rtl="0" algn="l">
                <a:spcBef>
                  <a:spcPts val="1200"/>
                </a:spcBef>
                <a:spcAft>
                  <a:spcPts val="1200"/>
                </a:spcAft>
                <a:buNone/>
              </a:pPr>
              <a:r>
                <a:rPr lang="en" sz="1300">
                  <a:solidFill>
                    <a:srgbClr val="666666"/>
                  </a:solidFill>
                  <a:latin typeface="Montserrat"/>
                  <a:ea typeface="Montserrat"/>
                  <a:cs typeface="Montserrat"/>
                  <a:sym typeface="Montserrat"/>
                </a:rPr>
                <a:t>Use IU X-ray(lateral and frontal), CLIP model trained with MIMIC-CXR</a:t>
              </a:r>
              <a:endParaRPr sz="1300">
                <a:solidFill>
                  <a:srgbClr val="666666"/>
                </a:solidFill>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8"/>
                                        </p:tgtEl>
                                        <p:attrNameLst>
                                          <p:attrName>style.visibility</p:attrName>
                                        </p:attrNameLst>
                                      </p:cBhvr>
                                      <p:to>
                                        <p:strVal val="visible"/>
                                      </p:to>
                                    </p:set>
                                    <p:anim calcmode="lin" valueType="num">
                                      <p:cBhvr additive="base">
                                        <p:cTn dur="600"/>
                                        <p:tgtEl>
                                          <p:spTgt spid="7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grpSp>
        <p:nvGrpSpPr>
          <p:cNvPr id="810" name="Google Shape;810;g226d77c2384_0_215"/>
          <p:cNvGrpSpPr/>
          <p:nvPr/>
        </p:nvGrpSpPr>
        <p:grpSpPr>
          <a:xfrm flipH="1">
            <a:off x="303433" y="461737"/>
            <a:ext cx="8552969" cy="4510486"/>
            <a:chOff x="45421" y="890559"/>
            <a:chExt cx="6688800" cy="3527400"/>
          </a:xfrm>
        </p:grpSpPr>
        <p:sp>
          <p:nvSpPr>
            <p:cNvPr id="811" name="Google Shape;811;g226d77c2384_0_215"/>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26d77c2384_0_215"/>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26d77c2384_0_215"/>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9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226d77c2384_0_215"/>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226d77c2384_0_215"/>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6" name="Google Shape;816;g226d77c2384_0_215"/>
          <p:cNvSpPr txBox="1"/>
          <p:nvPr>
            <p:ph type="title"/>
          </p:nvPr>
        </p:nvSpPr>
        <p:spPr>
          <a:xfrm>
            <a:off x="1578675" y="1765450"/>
            <a:ext cx="17052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800"/>
              <a:buNone/>
            </a:pPr>
            <a:r>
              <a:rPr lang="en" sz="1600"/>
              <a:t>Modified pre-trained EfficientNet-B4</a:t>
            </a:r>
            <a:endParaRPr/>
          </a:p>
        </p:txBody>
      </p:sp>
      <p:sp>
        <p:nvSpPr>
          <p:cNvPr id="817" name="Google Shape;817;g226d77c2384_0_215"/>
          <p:cNvSpPr txBox="1"/>
          <p:nvPr>
            <p:ph idx="1" type="subTitle"/>
          </p:nvPr>
        </p:nvSpPr>
        <p:spPr>
          <a:xfrm>
            <a:off x="3051117" y="1883888"/>
            <a:ext cx="3057600" cy="46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
              <a:t>Replacement with pretrained EfficientUNet encoder and compare the performance</a:t>
            </a:r>
            <a:endParaRPr/>
          </a:p>
        </p:txBody>
      </p:sp>
      <p:sp>
        <p:nvSpPr>
          <p:cNvPr id="818" name="Google Shape;818;g226d77c2384_0_215"/>
          <p:cNvSpPr txBox="1"/>
          <p:nvPr>
            <p:ph idx="4" type="title"/>
          </p:nvPr>
        </p:nvSpPr>
        <p:spPr>
          <a:xfrm>
            <a:off x="2230526" y="3218175"/>
            <a:ext cx="17052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800"/>
              <a:buNone/>
            </a:pPr>
            <a:r>
              <a:rPr lang="en" sz="1600"/>
              <a:t>Apply </a:t>
            </a:r>
            <a:r>
              <a:rPr lang="en" sz="1600"/>
              <a:t>CLIP as loss function</a:t>
            </a:r>
            <a:endParaRPr/>
          </a:p>
        </p:txBody>
      </p:sp>
      <p:sp>
        <p:nvSpPr>
          <p:cNvPr id="819" name="Google Shape;819;g226d77c2384_0_215"/>
          <p:cNvSpPr txBox="1"/>
          <p:nvPr>
            <p:ph idx="5" type="subTitle"/>
          </p:nvPr>
        </p:nvSpPr>
        <p:spPr>
          <a:xfrm>
            <a:off x="4153349" y="3305400"/>
            <a:ext cx="2609400" cy="46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
              <a:t>Improved performance with the new Loss function with CLIP model</a:t>
            </a:r>
            <a:endParaRPr/>
          </a:p>
        </p:txBody>
      </p:sp>
      <p:sp>
        <p:nvSpPr>
          <p:cNvPr id="820" name="Google Shape;820;g226d77c2384_0_215"/>
          <p:cNvSpPr txBox="1"/>
          <p:nvPr>
            <p:ph idx="7" type="title"/>
          </p:nvPr>
        </p:nvSpPr>
        <p:spPr>
          <a:xfrm>
            <a:off x="673970" y="1765450"/>
            <a:ext cx="904800" cy="468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sz="2700"/>
              <a:t>01.</a:t>
            </a:r>
            <a:endParaRPr sz="2700"/>
          </a:p>
        </p:txBody>
      </p:sp>
      <p:sp>
        <p:nvSpPr>
          <p:cNvPr id="821" name="Google Shape;821;g226d77c2384_0_215"/>
          <p:cNvSpPr txBox="1"/>
          <p:nvPr>
            <p:ph idx="8" type="title"/>
          </p:nvPr>
        </p:nvSpPr>
        <p:spPr>
          <a:xfrm>
            <a:off x="1325650" y="3218175"/>
            <a:ext cx="904800" cy="468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sz="2700"/>
              <a:t>02.</a:t>
            </a:r>
            <a:endParaRPr sz="2700"/>
          </a:p>
        </p:txBody>
      </p:sp>
      <p:sp>
        <p:nvSpPr>
          <p:cNvPr id="822" name="Google Shape;822;g226d77c2384_0_215"/>
          <p:cNvSpPr txBox="1"/>
          <p:nvPr>
            <p:ph type="title"/>
          </p:nvPr>
        </p:nvSpPr>
        <p:spPr>
          <a:xfrm>
            <a:off x="485700" y="7020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Methods and Approach</a:t>
            </a:r>
            <a:endParaRPr sz="2700"/>
          </a:p>
        </p:txBody>
      </p:sp>
      <p:grpSp>
        <p:nvGrpSpPr>
          <p:cNvPr id="823" name="Google Shape;823;g226d77c2384_0_215"/>
          <p:cNvGrpSpPr/>
          <p:nvPr/>
        </p:nvGrpSpPr>
        <p:grpSpPr>
          <a:xfrm>
            <a:off x="6381738" y="1633563"/>
            <a:ext cx="638100" cy="638100"/>
            <a:chOff x="3333738" y="1938363"/>
            <a:chExt cx="638100" cy="638100"/>
          </a:xfrm>
        </p:grpSpPr>
        <p:sp>
          <p:nvSpPr>
            <p:cNvPr id="824" name="Google Shape;824;g226d77c2384_0_215"/>
            <p:cNvSpPr/>
            <p:nvPr/>
          </p:nvSpPr>
          <p:spPr>
            <a:xfrm>
              <a:off x="3333738" y="19383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5" name="Google Shape;825;g226d77c2384_0_215"/>
            <p:cNvGrpSpPr/>
            <p:nvPr/>
          </p:nvGrpSpPr>
          <p:grpSpPr>
            <a:xfrm>
              <a:off x="3495085" y="2057765"/>
              <a:ext cx="315307" cy="351910"/>
              <a:chOff x="-23962425" y="3519475"/>
              <a:chExt cx="264675" cy="295400"/>
            </a:xfrm>
          </p:grpSpPr>
          <p:sp>
            <p:nvSpPr>
              <p:cNvPr id="826" name="Google Shape;826;g226d77c2384_0_21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226d77c2384_0_21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28" name="Google Shape;828;g226d77c2384_0_215"/>
          <p:cNvGrpSpPr/>
          <p:nvPr/>
        </p:nvGrpSpPr>
        <p:grpSpPr>
          <a:xfrm>
            <a:off x="7448538" y="3135288"/>
            <a:ext cx="638100" cy="638100"/>
            <a:chOff x="3333738" y="3211488"/>
            <a:chExt cx="638100" cy="638100"/>
          </a:xfrm>
        </p:grpSpPr>
        <p:sp>
          <p:nvSpPr>
            <p:cNvPr id="829" name="Google Shape;829;g226d77c2384_0_215"/>
            <p:cNvSpPr/>
            <p:nvPr/>
          </p:nvSpPr>
          <p:spPr>
            <a:xfrm>
              <a:off x="3333738" y="3211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0" name="Google Shape;830;g226d77c2384_0_215"/>
            <p:cNvGrpSpPr/>
            <p:nvPr/>
          </p:nvGrpSpPr>
          <p:grpSpPr>
            <a:xfrm>
              <a:off x="3488175" y="3354590"/>
              <a:ext cx="329365" cy="351910"/>
              <a:chOff x="-24344425" y="3519475"/>
              <a:chExt cx="276475" cy="295400"/>
            </a:xfrm>
          </p:grpSpPr>
          <p:sp>
            <p:nvSpPr>
              <p:cNvPr id="831" name="Google Shape;831;g226d77c2384_0_21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226d77c2384_0_21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g226bd90e57f_1_127"/>
          <p:cNvPicPr preferRelativeResize="0"/>
          <p:nvPr/>
        </p:nvPicPr>
        <p:blipFill>
          <a:blip r:embed="rId3">
            <a:alphaModFix/>
          </a:blip>
          <a:stretch>
            <a:fillRect/>
          </a:stretch>
        </p:blipFill>
        <p:spPr>
          <a:xfrm>
            <a:off x="638100" y="1145383"/>
            <a:ext cx="4847373" cy="3692555"/>
          </a:xfrm>
          <a:prstGeom prst="rect">
            <a:avLst/>
          </a:prstGeom>
          <a:noFill/>
          <a:ln>
            <a:noFill/>
          </a:ln>
        </p:spPr>
      </p:pic>
      <p:sp>
        <p:nvSpPr>
          <p:cNvPr id="838" name="Google Shape;838;g226bd90e57f_1_127"/>
          <p:cNvSpPr txBox="1"/>
          <p:nvPr/>
        </p:nvSpPr>
        <p:spPr>
          <a:xfrm>
            <a:off x="638100" y="397200"/>
            <a:ext cx="77154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2F4A8A"/>
                </a:solidFill>
                <a:latin typeface="Alata"/>
                <a:ea typeface="Alata"/>
                <a:cs typeface="Alata"/>
                <a:sym typeface="Alata"/>
              </a:rPr>
              <a:t>Model architecture</a:t>
            </a:r>
            <a:endParaRPr sz="2700">
              <a:solidFill>
                <a:srgbClr val="2F4A8A"/>
              </a:solidFill>
              <a:latin typeface="Alata"/>
              <a:ea typeface="Alata"/>
              <a:cs typeface="Alata"/>
              <a:sym typeface="Alata"/>
            </a:endParaRPr>
          </a:p>
        </p:txBody>
      </p:sp>
      <p:sp>
        <p:nvSpPr>
          <p:cNvPr id="839" name="Google Shape;839;g226bd90e57f_1_127"/>
          <p:cNvSpPr txBox="1"/>
          <p:nvPr/>
        </p:nvSpPr>
        <p:spPr>
          <a:xfrm>
            <a:off x="6057899" y="929300"/>
            <a:ext cx="2371800" cy="352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n" sz="1600" u="none" cap="none" strike="noStrike">
                <a:solidFill>
                  <a:srgbClr val="2F4A8A"/>
                </a:solidFill>
                <a:latin typeface="Alata"/>
                <a:ea typeface="Alata"/>
                <a:cs typeface="Alata"/>
                <a:sym typeface="Alata"/>
              </a:rPr>
              <a:t>Image encoder</a:t>
            </a:r>
            <a:endParaRPr b="0" i="0" sz="1600" u="none" cap="none" strike="noStrike">
              <a:solidFill>
                <a:srgbClr val="2F4A8A"/>
              </a:solidFill>
              <a:latin typeface="Alata"/>
              <a:ea typeface="Alata"/>
              <a:cs typeface="Alata"/>
              <a:sym typeface="Alata"/>
            </a:endParaRPr>
          </a:p>
        </p:txBody>
      </p:sp>
      <p:sp>
        <p:nvSpPr>
          <p:cNvPr id="840" name="Google Shape;840;g226bd90e57f_1_127"/>
          <p:cNvSpPr txBox="1"/>
          <p:nvPr/>
        </p:nvSpPr>
        <p:spPr>
          <a:xfrm>
            <a:off x="5630450" y="1190800"/>
            <a:ext cx="2799300" cy="1471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Montserrat"/>
                <a:ea typeface="Montserrat"/>
                <a:cs typeface="Montserrat"/>
                <a:sym typeface="Montserrat"/>
              </a:rPr>
              <a:t>EfficientNet-B4 pre-trained on ImageNet dataset</a:t>
            </a:r>
            <a:endParaRPr b="0" i="0" sz="1200" u="none" cap="none" strike="noStrike">
              <a:solidFill>
                <a:srgbClr val="000000"/>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1400"/>
              <a:buFont typeface="Arial"/>
              <a:buNone/>
            </a:pPr>
            <a:r>
              <a:rPr b="0" i="0" lang="en" sz="1000" u="none" cap="none" strike="noStrike">
                <a:solidFill>
                  <a:srgbClr val="666666"/>
                </a:solidFill>
                <a:latin typeface="Montserrat"/>
                <a:ea typeface="Montserrat"/>
                <a:cs typeface="Montserrat"/>
                <a:sym typeface="Montserrat"/>
              </a:rPr>
              <a:t>- Efficient architecture for accurate lung segmentation in chest x-rays</a:t>
            </a:r>
            <a:endParaRPr b="0" i="0" sz="1000" u="none" cap="none" strike="noStrike">
              <a:solidFill>
                <a:srgbClr val="666666"/>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1400"/>
              <a:buFont typeface="Arial"/>
              <a:buNone/>
            </a:pPr>
            <a:r>
              <a:rPr b="0" i="0" lang="en" sz="1000" u="none" cap="none" strike="noStrike">
                <a:solidFill>
                  <a:srgbClr val="666666"/>
                </a:solidFill>
                <a:latin typeface="Montserrat"/>
                <a:ea typeface="Montserrat"/>
                <a:cs typeface="Montserrat"/>
                <a:sym typeface="Montserrat"/>
              </a:rPr>
              <a:t>- Pre-trained encoder, and decoder uses residual learning and batch normalization to improve the performance</a:t>
            </a:r>
            <a:endParaRPr b="0" i="0" sz="1000" u="none" cap="none" strike="noStrike">
              <a:solidFill>
                <a:srgbClr val="666666"/>
              </a:solidFill>
              <a:latin typeface="Montserrat"/>
              <a:ea typeface="Montserrat"/>
              <a:cs typeface="Montserrat"/>
              <a:sym typeface="Montserrat"/>
            </a:endParaRPr>
          </a:p>
        </p:txBody>
      </p:sp>
      <p:sp>
        <p:nvSpPr>
          <p:cNvPr id="841" name="Google Shape;841;g226bd90e57f_1_127"/>
          <p:cNvSpPr txBox="1"/>
          <p:nvPr/>
        </p:nvSpPr>
        <p:spPr>
          <a:xfrm>
            <a:off x="6057899" y="2939225"/>
            <a:ext cx="2371800" cy="352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n" sz="1600" u="none" cap="none" strike="noStrike">
                <a:solidFill>
                  <a:srgbClr val="2F4A8A"/>
                </a:solidFill>
                <a:latin typeface="Alata"/>
                <a:ea typeface="Alata"/>
                <a:cs typeface="Alata"/>
                <a:sym typeface="Alata"/>
              </a:rPr>
              <a:t>Loss function</a:t>
            </a:r>
            <a:endParaRPr b="0" i="0" sz="1600" u="none" cap="none" strike="noStrike">
              <a:solidFill>
                <a:srgbClr val="2F4A8A"/>
              </a:solidFill>
              <a:latin typeface="Alata"/>
              <a:ea typeface="Alata"/>
              <a:cs typeface="Alata"/>
              <a:sym typeface="Alata"/>
            </a:endParaRPr>
          </a:p>
        </p:txBody>
      </p:sp>
      <p:sp>
        <p:nvSpPr>
          <p:cNvPr id="842" name="Google Shape;842;g226bd90e57f_1_127"/>
          <p:cNvSpPr txBox="1"/>
          <p:nvPr/>
        </p:nvSpPr>
        <p:spPr>
          <a:xfrm>
            <a:off x="6057900" y="3215625"/>
            <a:ext cx="2371800" cy="136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sz="1200">
                <a:latin typeface="Montserrat"/>
                <a:ea typeface="Montserrat"/>
                <a:cs typeface="Montserrat"/>
                <a:sym typeface="Montserrat"/>
              </a:rPr>
              <a:t>Improved performance </a:t>
            </a:r>
            <a:r>
              <a:rPr lang="en" sz="1000">
                <a:solidFill>
                  <a:schemeClr val="dk2"/>
                </a:solidFill>
                <a:latin typeface="Montserrat"/>
                <a:ea typeface="Montserrat"/>
                <a:cs typeface="Montserrat"/>
                <a:sym typeface="Montserrat"/>
              </a:rPr>
              <a:t>with the new directional Loss function with CLIP model</a:t>
            </a:r>
            <a:endParaRPr sz="1000">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1400"/>
              <a:buFont typeface="Arial"/>
              <a:buNone/>
            </a:pPr>
            <a:r>
              <a:rPr lang="en" sz="1000">
                <a:solidFill>
                  <a:schemeClr val="dk2"/>
                </a:solidFill>
                <a:latin typeface="Montserrat"/>
                <a:ea typeface="Montserrat"/>
                <a:cs typeface="Montserrat"/>
                <a:sym typeface="Montserrat"/>
              </a:rPr>
              <a:t>CLIP directional loss function with pre-trained CLIP model to transformer decoder</a:t>
            </a:r>
            <a:endParaRPr sz="1000">
              <a:solidFill>
                <a:schemeClr val="dk2"/>
              </a:solidFill>
              <a:latin typeface="Montserrat"/>
              <a:ea typeface="Montserrat"/>
              <a:cs typeface="Montserrat"/>
              <a:sym typeface="Montserrat"/>
            </a:endParaRPr>
          </a:p>
        </p:txBody>
      </p:sp>
      <p:cxnSp>
        <p:nvCxnSpPr>
          <p:cNvPr id="843" name="Google Shape;843;g226bd90e57f_1_127"/>
          <p:cNvCxnSpPr/>
          <p:nvPr/>
        </p:nvCxnSpPr>
        <p:spPr>
          <a:xfrm flipH="1">
            <a:off x="1921200" y="1381300"/>
            <a:ext cx="3940200" cy="1214100"/>
          </a:xfrm>
          <a:prstGeom prst="bentConnector3">
            <a:avLst>
              <a:gd fmla="val 85565" name="adj1"/>
            </a:avLst>
          </a:prstGeom>
          <a:noFill/>
          <a:ln cap="flat" cmpd="sng" w="19050">
            <a:solidFill>
              <a:srgbClr val="666666"/>
            </a:solidFill>
            <a:prstDash val="dot"/>
            <a:round/>
            <a:headEnd len="sm" w="sm" type="none"/>
            <a:tailEnd len="med" w="med" type="oval"/>
          </a:ln>
        </p:spPr>
      </p:cxnSp>
      <p:cxnSp>
        <p:nvCxnSpPr>
          <p:cNvPr id="844" name="Google Shape;844;g226bd90e57f_1_127"/>
          <p:cNvCxnSpPr/>
          <p:nvPr/>
        </p:nvCxnSpPr>
        <p:spPr>
          <a:xfrm rot="10800000">
            <a:off x="5387425" y="2595400"/>
            <a:ext cx="819300" cy="812400"/>
          </a:xfrm>
          <a:prstGeom prst="bentConnector3">
            <a:avLst>
              <a:gd fmla="val 50000" name="adj1"/>
            </a:avLst>
          </a:prstGeom>
          <a:noFill/>
          <a:ln cap="flat" cmpd="sng" w="19050">
            <a:solidFill>
              <a:srgbClr val="666666"/>
            </a:solidFill>
            <a:prstDash val="dot"/>
            <a:round/>
            <a:headEnd len="sm" w="sm" type="none"/>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226bd90e57f_1_152"/>
          <p:cNvSpPr txBox="1"/>
          <p:nvPr>
            <p:ph idx="1" type="subTitle"/>
          </p:nvPr>
        </p:nvSpPr>
        <p:spPr>
          <a:xfrm>
            <a:off x="714300" y="1985600"/>
            <a:ext cx="2614500" cy="18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ResNet with 18 layers</a:t>
            </a:r>
            <a:endParaRPr/>
          </a:p>
          <a:p>
            <a:pPr indent="-304800" lvl="0" marL="457200" rtl="0" algn="l">
              <a:spcBef>
                <a:spcPts val="0"/>
              </a:spcBef>
              <a:spcAft>
                <a:spcPts val="0"/>
              </a:spcAft>
              <a:buSzPts val="1200"/>
              <a:buChar char="●"/>
            </a:pPr>
            <a:r>
              <a:rPr lang="en"/>
              <a:t>Layers get deep, poor performance</a:t>
            </a:r>
            <a:endParaRPr/>
          </a:p>
          <a:p>
            <a:pPr indent="0" lvl="0" marL="457200" rtl="0" algn="l">
              <a:spcBef>
                <a:spcPts val="0"/>
              </a:spcBef>
              <a:spcAft>
                <a:spcPts val="0"/>
              </a:spcAft>
              <a:buNone/>
            </a:pPr>
            <a:r>
              <a:rPr lang="en" sz="1000"/>
              <a:t>V</a:t>
            </a:r>
            <a:r>
              <a:rPr lang="en" sz="1000"/>
              <a:t>anishing g</a:t>
            </a:r>
            <a:r>
              <a:rPr lang="en" sz="1000"/>
              <a:t>radient</a:t>
            </a:r>
            <a:endParaRPr sz="1000"/>
          </a:p>
          <a:p>
            <a:pPr indent="0" lvl="0" marL="457200" rtl="0" algn="l">
              <a:spcBef>
                <a:spcPts val="0"/>
              </a:spcBef>
              <a:spcAft>
                <a:spcPts val="0"/>
              </a:spcAft>
              <a:buNone/>
            </a:pPr>
            <a:r>
              <a:t/>
            </a:r>
            <a:endParaRPr sz="1000"/>
          </a:p>
          <a:p>
            <a:pPr indent="-304800" lvl="0" marL="457200" rtl="0" algn="l">
              <a:spcBef>
                <a:spcPts val="0"/>
              </a:spcBef>
              <a:spcAft>
                <a:spcPts val="0"/>
              </a:spcAft>
              <a:buSzPts val="1200"/>
              <a:buChar char="●"/>
            </a:pPr>
            <a:r>
              <a:rPr lang="en"/>
              <a:t>Use skip connection!</a:t>
            </a:r>
            <a:endParaRPr/>
          </a:p>
          <a:p>
            <a:pPr indent="0" lvl="0" marL="457200" rtl="0" algn="l">
              <a:spcBef>
                <a:spcPts val="0"/>
              </a:spcBef>
              <a:spcAft>
                <a:spcPts val="0"/>
              </a:spcAft>
              <a:buNone/>
            </a:pPr>
            <a:r>
              <a:rPr lang="en"/>
              <a:t>→ </a:t>
            </a:r>
            <a:r>
              <a:rPr lang="en" sz="1000"/>
              <a:t>solve vanishing gradient</a:t>
            </a:r>
            <a:endParaRPr sz="1000"/>
          </a:p>
          <a:p>
            <a:pPr indent="0" lvl="0" marL="457200" rtl="0" algn="l">
              <a:spcBef>
                <a:spcPts val="0"/>
              </a:spcBef>
              <a:spcAft>
                <a:spcPts val="0"/>
              </a:spcAft>
              <a:buNone/>
            </a:pPr>
            <a:r>
              <a:t/>
            </a:r>
            <a:endParaRPr sz="1000"/>
          </a:p>
          <a:p>
            <a:pPr indent="-304800" lvl="0" marL="457200" rtl="0" algn="l">
              <a:spcBef>
                <a:spcPts val="0"/>
              </a:spcBef>
              <a:spcAft>
                <a:spcPts val="0"/>
              </a:spcAft>
              <a:buSzPts val="1200"/>
              <a:buChar char="●"/>
            </a:pPr>
            <a:r>
              <a:rPr lang="en"/>
              <a:t>Better for image classification</a:t>
            </a:r>
            <a:endParaRPr/>
          </a:p>
        </p:txBody>
      </p:sp>
      <p:sp>
        <p:nvSpPr>
          <p:cNvPr id="850" name="Google Shape;850;g226bd90e57f_1_152"/>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Detail - Res</a:t>
            </a:r>
            <a:r>
              <a:rPr lang="en" sz="2700"/>
              <a:t>Net 18</a:t>
            </a:r>
            <a:endParaRPr sz="2700"/>
          </a:p>
        </p:txBody>
      </p:sp>
      <p:grpSp>
        <p:nvGrpSpPr>
          <p:cNvPr id="851" name="Google Shape;851;g226bd90e57f_1_152"/>
          <p:cNvGrpSpPr/>
          <p:nvPr/>
        </p:nvGrpSpPr>
        <p:grpSpPr>
          <a:xfrm>
            <a:off x="3619498" y="1216013"/>
            <a:ext cx="5255770" cy="3379366"/>
            <a:chOff x="3428998" y="1372075"/>
            <a:chExt cx="5255770" cy="3379366"/>
          </a:xfrm>
        </p:grpSpPr>
        <p:sp>
          <p:nvSpPr>
            <p:cNvPr id="852" name="Google Shape;852;g226bd90e57f_1_152"/>
            <p:cNvSpPr/>
            <p:nvPr/>
          </p:nvSpPr>
          <p:spPr>
            <a:xfrm>
              <a:off x="3428998" y="1372075"/>
              <a:ext cx="5255770" cy="337936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226bd90e57f_1_152"/>
            <p:cNvSpPr/>
            <p:nvPr/>
          </p:nvSpPr>
          <p:spPr>
            <a:xfrm>
              <a:off x="3499177" y="1647900"/>
              <a:ext cx="5127185" cy="3018878"/>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g226bd90e57f_1_152"/>
            <p:cNvSpPr/>
            <p:nvPr/>
          </p:nvSpPr>
          <p:spPr>
            <a:xfrm>
              <a:off x="8487222" y="1455641"/>
              <a:ext cx="107874" cy="107874"/>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226bd90e57f_1_152"/>
            <p:cNvSpPr/>
            <p:nvPr/>
          </p:nvSpPr>
          <p:spPr>
            <a:xfrm>
              <a:off x="8312585" y="1455641"/>
              <a:ext cx="107565" cy="107874"/>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226bd90e57f_1_152"/>
            <p:cNvSpPr/>
            <p:nvPr/>
          </p:nvSpPr>
          <p:spPr>
            <a:xfrm>
              <a:off x="8110748" y="1454099"/>
              <a:ext cx="130438" cy="110965"/>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57" name="Google Shape;857;g226bd90e57f_1_152"/>
          <p:cNvPicPr preferRelativeResize="0"/>
          <p:nvPr/>
        </p:nvPicPr>
        <p:blipFill>
          <a:blip r:embed="rId3">
            <a:alphaModFix/>
          </a:blip>
          <a:stretch>
            <a:fillRect/>
          </a:stretch>
        </p:blipFill>
        <p:spPr>
          <a:xfrm>
            <a:off x="5930700" y="1866325"/>
            <a:ext cx="2568399" cy="2319325"/>
          </a:xfrm>
          <a:prstGeom prst="rect">
            <a:avLst/>
          </a:prstGeom>
          <a:noFill/>
          <a:ln>
            <a:noFill/>
          </a:ln>
        </p:spPr>
      </p:pic>
      <p:pic>
        <p:nvPicPr>
          <p:cNvPr id="858" name="Google Shape;858;g226bd90e57f_1_152"/>
          <p:cNvPicPr preferRelativeResize="0"/>
          <p:nvPr/>
        </p:nvPicPr>
        <p:blipFill>
          <a:blip r:embed="rId4">
            <a:alphaModFix/>
          </a:blip>
          <a:stretch>
            <a:fillRect/>
          </a:stretch>
        </p:blipFill>
        <p:spPr>
          <a:xfrm>
            <a:off x="4266575" y="1745688"/>
            <a:ext cx="1173599" cy="25605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226db694632_2_1"/>
          <p:cNvSpPr txBox="1"/>
          <p:nvPr>
            <p:ph idx="1" type="subTitle"/>
          </p:nvPr>
        </p:nvSpPr>
        <p:spPr>
          <a:xfrm>
            <a:off x="714300" y="1612250"/>
            <a:ext cx="2704800" cy="2891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a:t>
            </a:r>
            <a:r>
              <a:rPr lang="en"/>
              <a:t>onvolutional neural network architecture and scaling method</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Uniformly scales all dimensions of depth/width/resolution using a compound coefficient</a:t>
            </a:r>
            <a:endParaRPr/>
          </a:p>
          <a:p>
            <a:pPr indent="0" lvl="0" marL="457200" rtl="0" algn="l">
              <a:spcBef>
                <a:spcPts val="0"/>
              </a:spcBef>
              <a:spcAft>
                <a:spcPts val="0"/>
              </a:spcAft>
              <a:buNone/>
            </a:pPr>
            <a:r>
              <a:t/>
            </a:r>
            <a:endParaRPr/>
          </a:p>
          <a:p>
            <a:pPr indent="-304800" lvl="0" marL="457200" rtl="0" algn="l">
              <a:spcBef>
                <a:spcPts val="0"/>
              </a:spcBef>
              <a:spcAft>
                <a:spcPts val="0"/>
              </a:spcAft>
              <a:buClr>
                <a:schemeClr val="dk2"/>
              </a:buClr>
              <a:buSzPts val="1200"/>
              <a:buChar char="●"/>
            </a:pPr>
            <a:r>
              <a:rPr lang="en"/>
              <a:t>Has better performance than other popular transfer learning networks </a:t>
            </a:r>
            <a:r>
              <a:rPr lang="en" sz="1000"/>
              <a:t>such as ResNet-50, Inception-v4, and MobileNet-v2</a:t>
            </a:r>
            <a:endParaRPr sz="1000"/>
          </a:p>
        </p:txBody>
      </p:sp>
      <p:sp>
        <p:nvSpPr>
          <p:cNvPr id="864" name="Google Shape;864;g226db694632_2_1"/>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Detail - EfficientNet-B4</a:t>
            </a:r>
            <a:endParaRPr sz="2700"/>
          </a:p>
        </p:txBody>
      </p:sp>
      <p:grpSp>
        <p:nvGrpSpPr>
          <p:cNvPr id="865" name="Google Shape;865;g226db694632_2_1"/>
          <p:cNvGrpSpPr/>
          <p:nvPr/>
        </p:nvGrpSpPr>
        <p:grpSpPr>
          <a:xfrm>
            <a:off x="3988600" y="1097725"/>
            <a:ext cx="3325679" cy="3095452"/>
            <a:chOff x="3683800" y="1097725"/>
            <a:chExt cx="3325679" cy="3095452"/>
          </a:xfrm>
        </p:grpSpPr>
        <p:sp>
          <p:nvSpPr>
            <p:cNvPr id="866" name="Google Shape;866;g226db694632_2_1"/>
            <p:cNvSpPr/>
            <p:nvPr/>
          </p:nvSpPr>
          <p:spPr>
            <a:xfrm>
              <a:off x="3683800" y="1097725"/>
              <a:ext cx="3325679" cy="309545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226db694632_2_1"/>
            <p:cNvSpPr/>
            <p:nvPr/>
          </p:nvSpPr>
          <p:spPr>
            <a:xfrm>
              <a:off x="3782500" y="1373550"/>
              <a:ext cx="3168559" cy="2717907"/>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226db694632_2_1"/>
            <p:cNvSpPr/>
            <p:nvPr/>
          </p:nvSpPr>
          <p:spPr>
            <a:xfrm>
              <a:off x="6811922" y="1181278"/>
              <a:ext cx="107874" cy="107874"/>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226db694632_2_1"/>
            <p:cNvSpPr/>
            <p:nvPr/>
          </p:nvSpPr>
          <p:spPr>
            <a:xfrm>
              <a:off x="6637285" y="1181278"/>
              <a:ext cx="107565" cy="107874"/>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226db694632_2_1"/>
            <p:cNvSpPr/>
            <p:nvPr/>
          </p:nvSpPr>
          <p:spPr>
            <a:xfrm>
              <a:off x="6435448" y="1179737"/>
              <a:ext cx="130438" cy="110965"/>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71" name="Google Shape;871;g226db694632_2_1"/>
          <p:cNvPicPr preferRelativeResize="0"/>
          <p:nvPr/>
        </p:nvPicPr>
        <p:blipFill>
          <a:blip r:embed="rId3">
            <a:alphaModFix/>
          </a:blip>
          <a:stretch>
            <a:fillRect/>
          </a:stretch>
        </p:blipFill>
        <p:spPr>
          <a:xfrm>
            <a:off x="4142675" y="1639611"/>
            <a:ext cx="3017518" cy="2011678"/>
          </a:xfrm>
          <a:prstGeom prst="rect">
            <a:avLst/>
          </a:prstGeom>
          <a:noFill/>
          <a:ln>
            <a:noFill/>
          </a:ln>
        </p:spPr>
      </p:pic>
      <p:grpSp>
        <p:nvGrpSpPr>
          <p:cNvPr id="872" name="Google Shape;872;g226db694632_2_1"/>
          <p:cNvGrpSpPr/>
          <p:nvPr/>
        </p:nvGrpSpPr>
        <p:grpSpPr>
          <a:xfrm>
            <a:off x="5653950" y="3624950"/>
            <a:ext cx="3446116" cy="1479352"/>
            <a:chOff x="5653950" y="3624950"/>
            <a:chExt cx="3446116" cy="1479352"/>
          </a:xfrm>
        </p:grpSpPr>
        <p:sp>
          <p:nvSpPr>
            <p:cNvPr id="873" name="Google Shape;873;g226db694632_2_1"/>
            <p:cNvSpPr/>
            <p:nvPr/>
          </p:nvSpPr>
          <p:spPr>
            <a:xfrm>
              <a:off x="5653950" y="3624950"/>
              <a:ext cx="3446116" cy="147935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226db694632_2_1"/>
            <p:cNvSpPr/>
            <p:nvPr/>
          </p:nvSpPr>
          <p:spPr>
            <a:xfrm>
              <a:off x="5734150" y="3772575"/>
              <a:ext cx="3295194" cy="1243496"/>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226db694632_2_1"/>
            <p:cNvSpPr/>
            <p:nvPr/>
          </p:nvSpPr>
          <p:spPr>
            <a:xfrm>
              <a:off x="8921484" y="3656516"/>
              <a:ext cx="107874" cy="107874"/>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226db694632_2_1"/>
            <p:cNvSpPr/>
            <p:nvPr/>
          </p:nvSpPr>
          <p:spPr>
            <a:xfrm>
              <a:off x="8746848" y="3656516"/>
              <a:ext cx="107565" cy="107874"/>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226db694632_2_1"/>
            <p:cNvSpPr/>
            <p:nvPr/>
          </p:nvSpPr>
          <p:spPr>
            <a:xfrm>
              <a:off x="8545010" y="3654974"/>
              <a:ext cx="130438" cy="110965"/>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8" name="Google Shape;878;g226db694632_2_1"/>
            <p:cNvPicPr preferRelativeResize="0"/>
            <p:nvPr/>
          </p:nvPicPr>
          <p:blipFill>
            <a:blip r:embed="rId4">
              <a:alphaModFix/>
            </a:blip>
            <a:stretch>
              <a:fillRect/>
            </a:stretch>
          </p:blipFill>
          <p:spPr>
            <a:xfrm>
              <a:off x="6131450" y="3854799"/>
              <a:ext cx="2500584" cy="1161288"/>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226bd90e57f_1_158"/>
          <p:cNvSpPr txBox="1"/>
          <p:nvPr>
            <p:ph idx="1" type="subTitle"/>
          </p:nvPr>
        </p:nvSpPr>
        <p:spPr>
          <a:xfrm>
            <a:off x="714300" y="1206800"/>
            <a:ext cx="8049300" cy="1085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Apply </a:t>
            </a:r>
            <a:r>
              <a:rPr b="1" lang="en"/>
              <a:t>CLIP directional loss</a:t>
            </a:r>
            <a:r>
              <a:rPr lang="en"/>
              <a:t> function with </a:t>
            </a:r>
            <a:r>
              <a:rPr b="1" lang="en"/>
              <a:t>pre-trained CLIP model</a:t>
            </a:r>
            <a:r>
              <a:rPr lang="en"/>
              <a:t> to transformer decoder </a:t>
            </a:r>
            <a:r>
              <a:rPr lang="en" sz="1000"/>
              <a:t>to enhance accuracy of radiology reports</a:t>
            </a:r>
            <a:endParaRPr sz="1000"/>
          </a:p>
          <a:p>
            <a:pPr indent="-304800" lvl="0" marL="457200" rtl="0" algn="l">
              <a:spcBef>
                <a:spcPts val="0"/>
              </a:spcBef>
              <a:spcAft>
                <a:spcPts val="0"/>
              </a:spcAft>
              <a:buClr>
                <a:schemeClr val="dk2"/>
              </a:buClr>
              <a:buSzPts val="1200"/>
              <a:buFont typeface="Montserrat"/>
              <a:buChar char="●"/>
            </a:pPr>
            <a:r>
              <a:rPr lang="en"/>
              <a:t>CLIP directional loss [1] is to </a:t>
            </a:r>
            <a:r>
              <a:rPr b="1" lang="en"/>
              <a:t>steer generative models towards a user-defined text caption</a:t>
            </a:r>
            <a:r>
              <a:rPr lang="en"/>
              <a:t> </a:t>
            </a:r>
            <a:r>
              <a:rPr lang="en" sz="1000"/>
              <a:t>CLIP provides a score of how close an image is to a caption</a:t>
            </a:r>
            <a:endParaRPr sz="1000"/>
          </a:p>
        </p:txBody>
      </p:sp>
      <p:sp>
        <p:nvSpPr>
          <p:cNvPr id="884" name="Google Shape;884;g226bd90e57f_1_158"/>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Detail - </a:t>
            </a:r>
            <a:r>
              <a:rPr lang="en" sz="2700"/>
              <a:t>CLIP directional loss</a:t>
            </a:r>
            <a:endParaRPr sz="2700"/>
          </a:p>
        </p:txBody>
      </p:sp>
      <p:grpSp>
        <p:nvGrpSpPr>
          <p:cNvPr id="885" name="Google Shape;885;g226bd90e57f_1_158"/>
          <p:cNvGrpSpPr/>
          <p:nvPr/>
        </p:nvGrpSpPr>
        <p:grpSpPr>
          <a:xfrm>
            <a:off x="714300" y="2197699"/>
            <a:ext cx="5065315" cy="2612701"/>
            <a:chOff x="714300" y="2197699"/>
            <a:chExt cx="5065315" cy="2612701"/>
          </a:xfrm>
        </p:grpSpPr>
        <p:grpSp>
          <p:nvGrpSpPr>
            <p:cNvPr id="886" name="Google Shape;886;g226bd90e57f_1_158"/>
            <p:cNvGrpSpPr/>
            <p:nvPr/>
          </p:nvGrpSpPr>
          <p:grpSpPr>
            <a:xfrm>
              <a:off x="714300" y="2197699"/>
              <a:ext cx="5065315" cy="2612701"/>
              <a:chOff x="553300" y="1847861"/>
              <a:chExt cx="5065315" cy="2612701"/>
            </a:xfrm>
          </p:grpSpPr>
          <p:sp>
            <p:nvSpPr>
              <p:cNvPr id="887" name="Google Shape;887;g226bd90e57f_1_158"/>
              <p:cNvSpPr/>
              <p:nvPr/>
            </p:nvSpPr>
            <p:spPr>
              <a:xfrm>
                <a:off x="553300" y="1847861"/>
                <a:ext cx="5065315" cy="2612701"/>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226bd90e57f_1_158"/>
              <p:cNvSpPr/>
              <p:nvPr/>
            </p:nvSpPr>
            <p:spPr>
              <a:xfrm>
                <a:off x="633500" y="2123686"/>
                <a:ext cx="4926686" cy="2170324"/>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226bd90e57f_1_158"/>
              <p:cNvSpPr/>
              <p:nvPr/>
            </p:nvSpPr>
            <p:spPr>
              <a:xfrm>
                <a:off x="5421034" y="1931416"/>
                <a:ext cx="107874" cy="107874"/>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226bd90e57f_1_158"/>
              <p:cNvSpPr/>
              <p:nvPr/>
            </p:nvSpPr>
            <p:spPr>
              <a:xfrm>
                <a:off x="5246398" y="1931416"/>
                <a:ext cx="107565" cy="107874"/>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226bd90e57f_1_158"/>
              <p:cNvSpPr/>
              <p:nvPr/>
            </p:nvSpPr>
            <p:spPr>
              <a:xfrm>
                <a:off x="5044560" y="1929874"/>
                <a:ext cx="130438" cy="110965"/>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92" name="Google Shape;892;g226bd90e57f_1_158"/>
            <p:cNvPicPr preferRelativeResize="0"/>
            <p:nvPr/>
          </p:nvPicPr>
          <p:blipFill>
            <a:blip r:embed="rId3">
              <a:alphaModFix/>
            </a:blip>
            <a:stretch>
              <a:fillRect/>
            </a:stretch>
          </p:blipFill>
          <p:spPr>
            <a:xfrm>
              <a:off x="1294250" y="2511400"/>
              <a:ext cx="3905418" cy="2066544"/>
            </a:xfrm>
            <a:prstGeom prst="rect">
              <a:avLst/>
            </a:prstGeom>
            <a:noFill/>
            <a:ln>
              <a:noFill/>
            </a:ln>
          </p:spPr>
        </p:pic>
      </p:grpSp>
      <p:grpSp>
        <p:nvGrpSpPr>
          <p:cNvPr id="893" name="Google Shape;893;g226bd90e57f_1_158"/>
          <p:cNvGrpSpPr/>
          <p:nvPr/>
        </p:nvGrpSpPr>
        <p:grpSpPr>
          <a:xfrm>
            <a:off x="5955673" y="2180254"/>
            <a:ext cx="2808095" cy="2862407"/>
            <a:chOff x="5955673" y="2104054"/>
            <a:chExt cx="2808095" cy="2862407"/>
          </a:xfrm>
        </p:grpSpPr>
        <p:grpSp>
          <p:nvGrpSpPr>
            <p:cNvPr id="894" name="Google Shape;894;g226bd90e57f_1_158"/>
            <p:cNvGrpSpPr/>
            <p:nvPr/>
          </p:nvGrpSpPr>
          <p:grpSpPr>
            <a:xfrm>
              <a:off x="5955673" y="2104054"/>
              <a:ext cx="2808095" cy="2862407"/>
              <a:chOff x="6662600" y="1467875"/>
              <a:chExt cx="2808095" cy="2956116"/>
            </a:xfrm>
          </p:grpSpPr>
          <p:sp>
            <p:nvSpPr>
              <p:cNvPr id="895" name="Google Shape;895;g226bd90e57f_1_158"/>
              <p:cNvSpPr/>
              <p:nvPr/>
            </p:nvSpPr>
            <p:spPr>
              <a:xfrm>
                <a:off x="6662600" y="1467875"/>
                <a:ext cx="2808095" cy="295611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226bd90e57f_1_158"/>
              <p:cNvSpPr/>
              <p:nvPr/>
            </p:nvSpPr>
            <p:spPr>
              <a:xfrm>
                <a:off x="6734801" y="1743700"/>
                <a:ext cx="2677476" cy="260573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226bd90e57f_1_158"/>
              <p:cNvSpPr/>
              <p:nvPr/>
            </p:nvSpPr>
            <p:spPr>
              <a:xfrm>
                <a:off x="9273134" y="1551441"/>
                <a:ext cx="107874" cy="107874"/>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226bd90e57f_1_158"/>
              <p:cNvSpPr/>
              <p:nvPr/>
            </p:nvSpPr>
            <p:spPr>
              <a:xfrm>
                <a:off x="9098498" y="1551441"/>
                <a:ext cx="107565" cy="107874"/>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226bd90e57f_1_158"/>
              <p:cNvSpPr/>
              <p:nvPr/>
            </p:nvSpPr>
            <p:spPr>
              <a:xfrm>
                <a:off x="8896660" y="1549899"/>
                <a:ext cx="130438" cy="110965"/>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00" name="Google Shape;900;g226bd90e57f_1_158"/>
            <p:cNvPicPr preferRelativeResize="0"/>
            <p:nvPr/>
          </p:nvPicPr>
          <p:blipFill rotWithShape="1">
            <a:blip r:embed="rId4">
              <a:alphaModFix/>
            </a:blip>
            <a:srcRect b="0" l="2160" r="-2160" t="0"/>
            <a:stretch/>
          </p:blipFill>
          <p:spPr>
            <a:xfrm>
              <a:off x="6366325" y="2466089"/>
              <a:ext cx="2209183" cy="2350008"/>
            </a:xfrm>
            <a:prstGeom prst="rect">
              <a:avLst/>
            </a:prstGeom>
            <a:noFill/>
            <a:ln>
              <a:noFill/>
            </a:ln>
          </p:spPr>
        </p:pic>
      </p:grpSp>
      <p:sp>
        <p:nvSpPr>
          <p:cNvPr id="901" name="Google Shape;901;g226bd90e57f_1_158"/>
          <p:cNvSpPr txBox="1"/>
          <p:nvPr/>
        </p:nvSpPr>
        <p:spPr>
          <a:xfrm>
            <a:off x="214650" y="4768150"/>
            <a:ext cx="56931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Montserrat"/>
                <a:ea typeface="Montserrat"/>
                <a:cs typeface="Montserrat"/>
                <a:sym typeface="Montserrat"/>
              </a:rPr>
              <a:t>[1] </a:t>
            </a:r>
            <a:r>
              <a:rPr lang="en" sz="800">
                <a:solidFill>
                  <a:schemeClr val="dk2"/>
                </a:solidFill>
                <a:highlight>
                  <a:srgbClr val="FFFFFF"/>
                </a:highlight>
                <a:latin typeface="Montserrat"/>
                <a:ea typeface="Montserrat"/>
                <a:cs typeface="Montserrat"/>
                <a:sym typeface="Montserrat"/>
              </a:rPr>
              <a:t>Gal, R., Patashnik, O., Maron, H., Chechik, G., &amp; CohenOr, D. (2021). Stylegan-nada: Clip-guided domain</a:t>
            </a:r>
            <a:r>
              <a:rPr lang="en" sz="800">
                <a:solidFill>
                  <a:schemeClr val="dk2"/>
                </a:solidFill>
                <a:latin typeface="Montserrat"/>
                <a:ea typeface="Montserrat"/>
                <a:cs typeface="Montserrat"/>
                <a:sym typeface="Montserrat"/>
              </a:rPr>
              <a:t> </a:t>
            </a:r>
            <a:r>
              <a:rPr lang="en" sz="800">
                <a:solidFill>
                  <a:schemeClr val="dk2"/>
                </a:solidFill>
                <a:highlight>
                  <a:srgbClr val="FFFFFF"/>
                </a:highlight>
                <a:latin typeface="Montserrat"/>
                <a:ea typeface="Montserrat"/>
                <a:cs typeface="Montserrat"/>
                <a:sym typeface="Montserrat"/>
              </a:rPr>
              <a:t>adaptation of image generator</a:t>
            </a:r>
            <a:endParaRPr sz="800">
              <a:solidFill>
                <a:schemeClr val="dk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